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2" r:id="rId2"/>
    <p:sldId id="257" r:id="rId3"/>
    <p:sldId id="684" r:id="rId4"/>
    <p:sldId id="685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5" r:id="rId14"/>
    <p:sldId id="694" r:id="rId15"/>
    <p:sldId id="705" r:id="rId16"/>
    <p:sldId id="698" r:id="rId17"/>
    <p:sldId id="697" r:id="rId18"/>
    <p:sldId id="699" r:id="rId19"/>
    <p:sldId id="700" r:id="rId20"/>
    <p:sldId id="701" r:id="rId21"/>
    <p:sldId id="696" r:id="rId22"/>
    <p:sldId id="702" r:id="rId23"/>
    <p:sldId id="703" r:id="rId24"/>
    <p:sldId id="704" r:id="rId25"/>
    <p:sldId id="706" r:id="rId26"/>
    <p:sldId id="676" r:id="rId2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216324-DEFB-4037-A8C8-9FFF2752F02E}" v="108" dt="2021-03-09T16:47:42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734048d45b8f99b5" providerId="LiveId" clId="{823AF80E-13E8-4940-92D1-7A8D3E652803}"/>
    <pc:docChg chg="undo custSel addSld delSld modSld sldOrd delMainMaster">
      <pc:chgData name="ALEXANDRE" userId="734048d45b8f99b5" providerId="LiveId" clId="{823AF80E-13E8-4940-92D1-7A8D3E652803}" dt="2021-03-05T17:43:46.712" v="2528" actId="20577"/>
      <pc:docMkLst>
        <pc:docMk/>
      </pc:docMkLst>
      <pc:sldChg chg="modSp mod">
        <pc:chgData name="ALEXANDRE" userId="734048d45b8f99b5" providerId="LiveId" clId="{823AF80E-13E8-4940-92D1-7A8D3E652803}" dt="2021-03-02T11:56:53.959" v="2524" actId="20577"/>
        <pc:sldMkLst>
          <pc:docMk/>
          <pc:sldMk cId="1673537206" sldId="257"/>
        </pc:sldMkLst>
        <pc:spChg chg="mod">
          <ac:chgData name="ALEXANDRE" userId="734048d45b8f99b5" providerId="LiveId" clId="{823AF80E-13E8-4940-92D1-7A8D3E652803}" dt="2021-03-02T11:56:53.959" v="2524" actId="20577"/>
          <ac:spMkLst>
            <pc:docMk/>
            <pc:sldMk cId="1673537206" sldId="257"/>
            <ac:spMk id="4" creationId="{10FC7B3D-DECB-6B4A-B36D-F34E590AB03F}"/>
          </ac:spMkLst>
        </pc:spChg>
        <pc:spChg chg="mod">
          <ac:chgData name="ALEXANDRE" userId="734048d45b8f99b5" providerId="LiveId" clId="{823AF80E-13E8-4940-92D1-7A8D3E652803}" dt="2021-03-02T03:02:27.108" v="1654"/>
          <ac:spMkLst>
            <pc:docMk/>
            <pc:sldMk cId="1673537206" sldId="257"/>
            <ac:spMk id="7" creationId="{9033DC5E-112F-4E31-BEC8-F07E06D15EAD}"/>
          </ac:spMkLst>
        </pc:sp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576802067" sldId="271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093023170" sldId="307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590288239" sldId="32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870471943" sldId="324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098804454" sldId="39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403417555" sldId="39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814417967" sldId="41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551930923" sldId="420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938887551" sldId="422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982555376" sldId="42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209918913" sldId="425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4097407616" sldId="677"/>
        </pc:sldMkLst>
      </pc:sldChg>
      <pc:sldChg chg="del">
        <pc:chgData name="ALEXANDRE" userId="734048d45b8f99b5" providerId="LiveId" clId="{823AF80E-13E8-4940-92D1-7A8D3E652803}" dt="2021-03-02T00:08:35.532" v="41" actId="47"/>
        <pc:sldMkLst>
          <pc:docMk/>
          <pc:sldMk cId="1918704129" sldId="67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750556241" sldId="67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675887182" sldId="682"/>
        </pc:sldMkLst>
      </pc:sldChg>
      <pc:sldChg chg="modSp mod ord">
        <pc:chgData name="ALEXANDRE" userId="734048d45b8f99b5" providerId="LiveId" clId="{823AF80E-13E8-4940-92D1-7A8D3E652803}" dt="2021-03-02T01:29:02.725" v="924" actId="20577"/>
        <pc:sldMkLst>
          <pc:docMk/>
          <pc:sldMk cId="3875957722" sldId="684"/>
        </pc:sldMkLst>
        <pc:spChg chg="mod">
          <ac:chgData name="ALEXANDRE" userId="734048d45b8f99b5" providerId="LiveId" clId="{823AF80E-13E8-4940-92D1-7A8D3E652803}" dt="2021-03-02T01:29:02.725" v="924" actId="20577"/>
          <ac:spMkLst>
            <pc:docMk/>
            <pc:sldMk cId="3875957722" sldId="684"/>
            <ac:spMk id="2" creationId="{F9A0BA26-1F71-1D4E-BE52-10A03A521463}"/>
          </ac:spMkLst>
        </pc:spChg>
      </pc:sldChg>
      <pc:sldChg chg="addSp modSp new mod">
        <pc:chgData name="ALEXANDRE" userId="734048d45b8f99b5" providerId="LiveId" clId="{823AF80E-13E8-4940-92D1-7A8D3E652803}" dt="2021-03-02T00:16:08.971" v="115" actId="20577"/>
        <pc:sldMkLst>
          <pc:docMk/>
          <pc:sldMk cId="2891337462" sldId="685"/>
        </pc:sldMkLst>
        <pc:spChg chg="mod">
          <ac:chgData name="ALEXANDRE" userId="734048d45b8f99b5" providerId="LiveId" clId="{823AF80E-13E8-4940-92D1-7A8D3E652803}" dt="2021-03-02T00:15:14.900" v="109" actId="1076"/>
          <ac:spMkLst>
            <pc:docMk/>
            <pc:sldMk cId="2891337462" sldId="685"/>
            <ac:spMk id="2" creationId="{4F96D14D-AA50-454D-919B-217BDCD18907}"/>
          </ac:spMkLst>
        </pc:spChg>
        <pc:spChg chg="mod">
          <ac:chgData name="ALEXANDRE" userId="734048d45b8f99b5" providerId="LiveId" clId="{823AF80E-13E8-4940-92D1-7A8D3E652803}" dt="2021-03-02T00:16:08.971" v="115" actId="20577"/>
          <ac:spMkLst>
            <pc:docMk/>
            <pc:sldMk cId="2891337462" sldId="685"/>
            <ac:spMk id="3" creationId="{A02F2FDF-90F6-4479-B166-941792464DA4}"/>
          </ac:spMkLst>
        </pc:spChg>
        <pc:picChg chg="add mod">
          <ac:chgData name="ALEXANDRE" userId="734048d45b8f99b5" providerId="LiveId" clId="{823AF80E-13E8-4940-92D1-7A8D3E652803}" dt="2021-03-02T00:16:00.303" v="112" actId="1076"/>
          <ac:picMkLst>
            <pc:docMk/>
            <pc:sldMk cId="2891337462" sldId="685"/>
            <ac:picMk id="1026" creationId="{BBBBEF77-16E8-4559-9F2F-67BB8AFBC65B}"/>
          </ac:picMkLst>
        </pc:picChg>
      </pc:sldChg>
      <pc:sldChg chg="delSp modSp add mod">
        <pc:chgData name="ALEXANDRE" userId="734048d45b8f99b5" providerId="LiveId" clId="{823AF80E-13E8-4940-92D1-7A8D3E652803}" dt="2021-03-02T00:17:15.934" v="149" actId="1076"/>
        <pc:sldMkLst>
          <pc:docMk/>
          <pc:sldMk cId="1484730721" sldId="686"/>
        </pc:sldMkLst>
        <pc:spChg chg="mod">
          <ac:chgData name="ALEXANDRE" userId="734048d45b8f99b5" providerId="LiveId" clId="{823AF80E-13E8-4940-92D1-7A8D3E652803}" dt="2021-03-02T00:17:13.262" v="148" actId="14100"/>
          <ac:spMkLst>
            <pc:docMk/>
            <pc:sldMk cId="1484730721" sldId="686"/>
            <ac:spMk id="2" creationId="{4F96D14D-AA50-454D-919B-217BDCD18907}"/>
          </ac:spMkLst>
        </pc:spChg>
        <pc:spChg chg="mod">
          <ac:chgData name="ALEXANDRE" userId="734048d45b8f99b5" providerId="LiveId" clId="{823AF80E-13E8-4940-92D1-7A8D3E652803}" dt="2021-03-02T00:17:15.934" v="149" actId="1076"/>
          <ac:spMkLst>
            <pc:docMk/>
            <pc:sldMk cId="1484730721" sldId="686"/>
            <ac:spMk id="3" creationId="{A02F2FDF-90F6-4479-B166-941792464DA4}"/>
          </ac:spMkLst>
        </pc:spChg>
        <pc:picChg chg="del">
          <ac:chgData name="ALEXANDRE" userId="734048d45b8f99b5" providerId="LiveId" clId="{823AF80E-13E8-4940-92D1-7A8D3E652803}" dt="2021-03-02T00:17:06.956" v="145" actId="478"/>
          <ac:picMkLst>
            <pc:docMk/>
            <pc:sldMk cId="1484730721" sldId="686"/>
            <ac:picMk id="1026" creationId="{BBBBEF77-16E8-4559-9F2F-67BB8AFBC65B}"/>
          </ac:picMkLst>
        </pc:picChg>
      </pc:sldChg>
      <pc:sldChg chg="addSp modSp new mod">
        <pc:chgData name="ALEXANDRE" userId="734048d45b8f99b5" providerId="LiveId" clId="{823AF80E-13E8-4940-92D1-7A8D3E652803}" dt="2021-03-02T00:26:42.236" v="301" actId="113"/>
        <pc:sldMkLst>
          <pc:docMk/>
          <pc:sldMk cId="1825646114" sldId="687"/>
        </pc:sldMkLst>
        <pc:spChg chg="mod">
          <ac:chgData name="ALEXANDRE" userId="734048d45b8f99b5" providerId="LiveId" clId="{823AF80E-13E8-4940-92D1-7A8D3E652803}" dt="2021-03-02T00:26:33.587" v="299" actId="403"/>
          <ac:spMkLst>
            <pc:docMk/>
            <pc:sldMk cId="1825646114" sldId="687"/>
            <ac:spMk id="2" creationId="{23D42CFB-BBC4-46E7-8AF0-F55793429290}"/>
          </ac:spMkLst>
        </pc:spChg>
        <pc:spChg chg="mod">
          <ac:chgData name="ALEXANDRE" userId="734048d45b8f99b5" providerId="LiveId" clId="{823AF80E-13E8-4940-92D1-7A8D3E652803}" dt="2021-03-02T00:26:42.236" v="301" actId="113"/>
          <ac:spMkLst>
            <pc:docMk/>
            <pc:sldMk cId="1825646114" sldId="687"/>
            <ac:spMk id="3" creationId="{F2BD2220-B607-421B-9A43-98C0C99BCC7F}"/>
          </ac:spMkLst>
        </pc:spChg>
        <pc:picChg chg="add mod">
          <ac:chgData name="ALEXANDRE" userId="734048d45b8f99b5" providerId="LiveId" clId="{823AF80E-13E8-4940-92D1-7A8D3E652803}" dt="2021-03-02T00:22:45.075" v="196" actId="1076"/>
          <ac:picMkLst>
            <pc:docMk/>
            <pc:sldMk cId="1825646114" sldId="687"/>
            <ac:picMk id="2050" creationId="{397F9D92-BA37-4493-863D-A43B54263C6A}"/>
          </ac:picMkLst>
        </pc:picChg>
      </pc:sldChg>
      <pc:sldChg chg="addSp delSp modSp add mod">
        <pc:chgData name="ALEXANDRE" userId="734048d45b8f99b5" providerId="LiveId" clId="{823AF80E-13E8-4940-92D1-7A8D3E652803}" dt="2021-03-02T00:26:04.576" v="291" actId="1076"/>
        <pc:sldMkLst>
          <pc:docMk/>
          <pc:sldMk cId="2847908363" sldId="688"/>
        </pc:sldMkLst>
        <pc:spChg chg="mod">
          <ac:chgData name="ALEXANDRE" userId="734048d45b8f99b5" providerId="LiveId" clId="{823AF80E-13E8-4940-92D1-7A8D3E652803}" dt="2021-03-02T00:25:25.512" v="287" actId="14100"/>
          <ac:spMkLst>
            <pc:docMk/>
            <pc:sldMk cId="2847908363" sldId="688"/>
            <ac:spMk id="2" creationId="{23D42CFB-BBC4-46E7-8AF0-F55793429290}"/>
          </ac:spMkLst>
        </pc:spChg>
        <pc:spChg chg="mod">
          <ac:chgData name="ALEXANDRE" userId="734048d45b8f99b5" providerId="LiveId" clId="{823AF80E-13E8-4940-92D1-7A8D3E652803}" dt="2021-03-02T00:25:12.214" v="262" actId="1076"/>
          <ac:spMkLst>
            <pc:docMk/>
            <pc:sldMk cId="2847908363" sldId="688"/>
            <ac:spMk id="3" creationId="{F2BD2220-B607-421B-9A43-98C0C99BCC7F}"/>
          </ac:spMkLst>
        </pc:spChg>
        <pc:picChg chg="add mod">
          <ac:chgData name="ALEXANDRE" userId="734048d45b8f99b5" providerId="LiveId" clId="{823AF80E-13E8-4940-92D1-7A8D3E652803}" dt="2021-03-02T00:26:04.576" v="291" actId="1076"/>
          <ac:picMkLst>
            <pc:docMk/>
            <pc:sldMk cId="2847908363" sldId="688"/>
            <ac:picMk id="5" creationId="{E3BF224B-A80A-46B0-955F-CF94BA13D4DD}"/>
          </ac:picMkLst>
        </pc:picChg>
        <pc:picChg chg="del">
          <ac:chgData name="ALEXANDRE" userId="734048d45b8f99b5" providerId="LiveId" clId="{823AF80E-13E8-4940-92D1-7A8D3E652803}" dt="2021-03-02T00:24:30.378" v="244" actId="478"/>
          <ac:picMkLst>
            <pc:docMk/>
            <pc:sldMk cId="2847908363" sldId="688"/>
            <ac:picMk id="2050" creationId="{397F9D92-BA37-4493-863D-A43B54263C6A}"/>
          </ac:picMkLst>
        </pc:picChg>
      </pc:sldChg>
      <pc:sldChg chg="addSp modSp new mod">
        <pc:chgData name="ALEXANDRE" userId="734048d45b8f99b5" providerId="LiveId" clId="{823AF80E-13E8-4940-92D1-7A8D3E652803}" dt="2021-03-02T00:44:23.042" v="585" actId="14100"/>
        <pc:sldMkLst>
          <pc:docMk/>
          <pc:sldMk cId="3888693584" sldId="689"/>
        </pc:sldMkLst>
        <pc:spChg chg="mod">
          <ac:chgData name="ALEXANDRE" userId="734048d45b8f99b5" providerId="LiveId" clId="{823AF80E-13E8-4940-92D1-7A8D3E652803}" dt="2021-03-02T00:44:23.042" v="585" actId="14100"/>
          <ac:spMkLst>
            <pc:docMk/>
            <pc:sldMk cId="3888693584" sldId="689"/>
            <ac:spMk id="2" creationId="{AC2532FD-A785-4A52-B6F2-4D803E5426B0}"/>
          </ac:spMkLst>
        </pc:spChg>
        <pc:spChg chg="mod">
          <ac:chgData name="ALEXANDRE" userId="734048d45b8f99b5" providerId="LiveId" clId="{823AF80E-13E8-4940-92D1-7A8D3E652803}" dt="2021-03-02T00:44:21.115" v="584" actId="1076"/>
          <ac:spMkLst>
            <pc:docMk/>
            <pc:sldMk cId="3888693584" sldId="689"/>
            <ac:spMk id="3" creationId="{D8DE9B86-6082-42F7-9591-4D156D644B42}"/>
          </ac:spMkLst>
        </pc:spChg>
        <pc:picChg chg="add mod">
          <ac:chgData name="ALEXANDRE" userId="734048d45b8f99b5" providerId="LiveId" clId="{823AF80E-13E8-4940-92D1-7A8D3E652803}" dt="2021-03-02T00:30:58.738" v="371" actId="1076"/>
          <ac:picMkLst>
            <pc:docMk/>
            <pc:sldMk cId="3888693584" sldId="689"/>
            <ac:picMk id="3074" creationId="{DEEA6EDD-B820-4A04-A842-AC9D84551729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69439273" sldId="690"/>
        </pc:sldMkLst>
      </pc:sldChg>
      <pc:sldChg chg="addSp delSp modSp add mod">
        <pc:chgData name="ALEXANDRE" userId="734048d45b8f99b5" providerId="LiveId" clId="{823AF80E-13E8-4940-92D1-7A8D3E652803}" dt="2021-03-02T00:44:38.185" v="604" actId="20577"/>
        <pc:sldMkLst>
          <pc:docMk/>
          <pc:sldMk cId="2552027945" sldId="690"/>
        </pc:sldMkLst>
        <pc:spChg chg="mod">
          <ac:chgData name="ALEXANDRE" userId="734048d45b8f99b5" providerId="LiveId" clId="{823AF80E-13E8-4940-92D1-7A8D3E652803}" dt="2021-03-02T00:44:38.185" v="604" actId="20577"/>
          <ac:spMkLst>
            <pc:docMk/>
            <pc:sldMk cId="2552027945" sldId="690"/>
            <ac:spMk id="2" creationId="{AC2532FD-A785-4A52-B6F2-4D803E5426B0}"/>
          </ac:spMkLst>
        </pc:spChg>
        <pc:spChg chg="del">
          <ac:chgData name="ALEXANDRE" userId="734048d45b8f99b5" providerId="LiveId" clId="{823AF80E-13E8-4940-92D1-7A8D3E652803}" dt="2021-03-02T00:33:20.545" v="388" actId="478"/>
          <ac:spMkLst>
            <pc:docMk/>
            <pc:sldMk cId="2552027945" sldId="690"/>
            <ac:spMk id="3" creationId="{D8DE9B86-6082-42F7-9591-4D156D644B42}"/>
          </ac:spMkLst>
        </pc:spChg>
        <pc:spChg chg="add del mod">
          <ac:chgData name="ALEXANDRE" userId="734048d45b8f99b5" providerId="LiveId" clId="{823AF80E-13E8-4940-92D1-7A8D3E652803}" dt="2021-03-02T00:33:38.637" v="421" actId="478"/>
          <ac:spMkLst>
            <pc:docMk/>
            <pc:sldMk cId="2552027945" sldId="690"/>
            <ac:spMk id="4" creationId="{5BBCB04B-B0E4-498D-979E-36DDE51583B8}"/>
          </ac:spMkLst>
        </pc:spChg>
        <pc:picChg chg="del">
          <ac:chgData name="ALEXANDRE" userId="734048d45b8f99b5" providerId="LiveId" clId="{823AF80E-13E8-4940-92D1-7A8D3E652803}" dt="2021-03-02T00:33:20.545" v="388" actId="478"/>
          <ac:picMkLst>
            <pc:docMk/>
            <pc:sldMk cId="2552027945" sldId="690"/>
            <ac:picMk id="3074" creationId="{DEEA6EDD-B820-4A04-A842-AC9D84551729}"/>
          </ac:picMkLst>
        </pc:picChg>
        <pc:picChg chg="add mod">
          <ac:chgData name="ALEXANDRE" userId="734048d45b8f99b5" providerId="LiveId" clId="{823AF80E-13E8-4940-92D1-7A8D3E652803}" dt="2021-03-02T00:35:09.261" v="436" actId="1076"/>
          <ac:picMkLst>
            <pc:docMk/>
            <pc:sldMk cId="2552027945" sldId="690"/>
            <ac:picMk id="4098" creationId="{21194E51-B1BD-4EFD-9FBF-8D4036482B4E}"/>
          </ac:picMkLst>
        </pc:picChg>
      </pc:sldChg>
      <pc:sldChg chg="addSp modSp new mod">
        <pc:chgData name="ALEXANDRE" userId="734048d45b8f99b5" providerId="LiveId" clId="{823AF80E-13E8-4940-92D1-7A8D3E652803}" dt="2021-03-02T00:38:18.829" v="494" actId="1076"/>
        <pc:sldMkLst>
          <pc:docMk/>
          <pc:sldMk cId="773871182" sldId="691"/>
        </pc:sldMkLst>
        <pc:spChg chg="mod">
          <ac:chgData name="ALEXANDRE" userId="734048d45b8f99b5" providerId="LiveId" clId="{823AF80E-13E8-4940-92D1-7A8D3E652803}" dt="2021-03-02T00:37:47.072" v="487" actId="14100"/>
          <ac:spMkLst>
            <pc:docMk/>
            <pc:sldMk cId="773871182" sldId="691"/>
            <ac:spMk id="2" creationId="{99B46DAD-ACAF-42D2-B772-B1A327604A18}"/>
          </ac:spMkLst>
        </pc:spChg>
        <pc:spChg chg="mod">
          <ac:chgData name="ALEXANDRE" userId="734048d45b8f99b5" providerId="LiveId" clId="{823AF80E-13E8-4940-92D1-7A8D3E652803}" dt="2021-03-02T00:38:18.829" v="494" actId="1076"/>
          <ac:spMkLst>
            <pc:docMk/>
            <pc:sldMk cId="773871182" sldId="691"/>
            <ac:spMk id="3" creationId="{D52EE715-0058-4749-9B34-3480F2C63B47}"/>
          </ac:spMkLst>
        </pc:spChg>
        <pc:picChg chg="add mod">
          <ac:chgData name="ALEXANDRE" userId="734048d45b8f99b5" providerId="LiveId" clId="{823AF80E-13E8-4940-92D1-7A8D3E652803}" dt="2021-03-02T00:38:16.977" v="493" actId="1076"/>
          <ac:picMkLst>
            <pc:docMk/>
            <pc:sldMk cId="773871182" sldId="691"/>
            <ac:picMk id="5122" creationId="{F3CECFDF-4081-40DB-BD15-1A105E5F2AAC}"/>
          </ac:picMkLst>
        </pc:picChg>
      </pc:sldChg>
      <pc:sldChg chg="addSp delSp modSp add mod">
        <pc:chgData name="ALEXANDRE" userId="734048d45b8f99b5" providerId="LiveId" clId="{823AF80E-13E8-4940-92D1-7A8D3E652803}" dt="2021-03-02T00:40:35.010" v="543" actId="207"/>
        <pc:sldMkLst>
          <pc:docMk/>
          <pc:sldMk cId="3180195766" sldId="692"/>
        </pc:sldMkLst>
        <pc:spChg chg="mod">
          <ac:chgData name="ALEXANDRE" userId="734048d45b8f99b5" providerId="LiveId" clId="{823AF80E-13E8-4940-92D1-7A8D3E652803}" dt="2021-03-02T00:40:35.010" v="543" actId="207"/>
          <ac:spMkLst>
            <pc:docMk/>
            <pc:sldMk cId="3180195766" sldId="692"/>
            <ac:spMk id="3" creationId="{D52EE715-0058-4749-9B34-3480F2C63B47}"/>
          </ac:spMkLst>
        </pc:spChg>
        <pc:picChg chg="add mod">
          <ac:chgData name="ALEXANDRE" userId="734048d45b8f99b5" providerId="LiveId" clId="{823AF80E-13E8-4940-92D1-7A8D3E652803}" dt="2021-03-02T00:40:33.289" v="542" actId="1076"/>
          <ac:picMkLst>
            <pc:docMk/>
            <pc:sldMk cId="3180195766" sldId="692"/>
            <ac:picMk id="6" creationId="{10483F67-9C05-462A-A1DC-825E23B74038}"/>
          </ac:picMkLst>
        </pc:picChg>
        <pc:picChg chg="del">
          <ac:chgData name="ALEXANDRE" userId="734048d45b8f99b5" providerId="LiveId" clId="{823AF80E-13E8-4940-92D1-7A8D3E652803}" dt="2021-03-02T00:38:59.854" v="503" actId="478"/>
          <ac:picMkLst>
            <pc:docMk/>
            <pc:sldMk cId="3180195766" sldId="692"/>
            <ac:picMk id="5122" creationId="{F3CECFDF-4081-40DB-BD15-1A105E5F2AAC}"/>
          </ac:picMkLst>
        </pc:picChg>
        <pc:picChg chg="add del mod">
          <ac:chgData name="ALEXANDRE" userId="734048d45b8f99b5" providerId="LiveId" clId="{823AF80E-13E8-4940-92D1-7A8D3E652803}" dt="2021-03-02T00:39:57.916" v="525" actId="478"/>
          <ac:picMkLst>
            <pc:docMk/>
            <pc:sldMk cId="3180195766" sldId="692"/>
            <ac:picMk id="6146" creationId="{061076A5-437B-42A7-9F52-67C48995E34B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709435904" sldId="692"/>
        </pc:sldMkLst>
      </pc:sldChg>
      <pc:sldChg chg="addSp delSp modSp add mod">
        <pc:chgData name="ALEXANDRE" userId="734048d45b8f99b5" providerId="LiveId" clId="{823AF80E-13E8-4940-92D1-7A8D3E652803}" dt="2021-03-02T00:54:11.097" v="655" actId="403"/>
        <pc:sldMkLst>
          <pc:docMk/>
          <pc:sldMk cId="447959638" sldId="693"/>
        </pc:sldMkLst>
        <pc:spChg chg="mod">
          <ac:chgData name="ALEXANDRE" userId="734048d45b8f99b5" providerId="LiveId" clId="{823AF80E-13E8-4940-92D1-7A8D3E652803}" dt="2021-03-02T00:41:17.361" v="558" actId="20577"/>
          <ac:spMkLst>
            <pc:docMk/>
            <pc:sldMk cId="447959638" sldId="693"/>
            <ac:spMk id="2" creationId="{99B46DAD-ACAF-42D2-B772-B1A327604A18}"/>
          </ac:spMkLst>
        </pc:spChg>
        <pc:spChg chg="mod">
          <ac:chgData name="ALEXANDRE" userId="734048d45b8f99b5" providerId="LiveId" clId="{823AF80E-13E8-4940-92D1-7A8D3E652803}" dt="2021-03-02T00:54:11.097" v="655" actId="403"/>
          <ac:spMkLst>
            <pc:docMk/>
            <pc:sldMk cId="447959638" sldId="693"/>
            <ac:spMk id="3" creationId="{D52EE715-0058-4749-9B34-3480F2C63B47}"/>
          </ac:spMkLst>
        </pc:spChg>
        <pc:picChg chg="del">
          <ac:chgData name="ALEXANDRE" userId="734048d45b8f99b5" providerId="LiveId" clId="{823AF80E-13E8-4940-92D1-7A8D3E652803}" dt="2021-03-02T00:39:28.021" v="516" actId="478"/>
          <ac:picMkLst>
            <pc:docMk/>
            <pc:sldMk cId="447959638" sldId="693"/>
            <ac:picMk id="6146" creationId="{061076A5-437B-42A7-9F52-67C48995E34B}"/>
          </ac:picMkLst>
        </pc:picChg>
        <pc:picChg chg="add del mod">
          <ac:chgData name="ALEXANDRE" userId="734048d45b8f99b5" providerId="LiveId" clId="{823AF80E-13E8-4940-92D1-7A8D3E652803}" dt="2021-03-02T00:41:23.701" v="559" actId="478"/>
          <ac:picMkLst>
            <pc:docMk/>
            <pc:sldMk cId="447959638" sldId="693"/>
            <ac:picMk id="7170" creationId="{DE75A66C-EDCA-4B07-9767-F773C528247A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077874556" sldId="693"/>
        </pc:sldMkLst>
      </pc:sldChg>
      <pc:sldChg chg="addSp delSp modSp add mod modAnim">
        <pc:chgData name="ALEXANDRE" userId="734048d45b8f99b5" providerId="LiveId" clId="{823AF80E-13E8-4940-92D1-7A8D3E652803}" dt="2021-03-02T00:59:48.817" v="698"/>
        <pc:sldMkLst>
          <pc:docMk/>
          <pc:sldMk cId="517338433" sldId="694"/>
        </pc:sldMkLst>
        <pc:spChg chg="mod">
          <ac:chgData name="ALEXANDRE" userId="734048d45b8f99b5" providerId="LiveId" clId="{823AF80E-13E8-4940-92D1-7A8D3E652803}" dt="2021-03-02T00:57:14.746" v="685" actId="14100"/>
          <ac:spMkLst>
            <pc:docMk/>
            <pc:sldMk cId="517338433" sldId="694"/>
            <ac:spMk id="2" creationId="{99B46DAD-ACAF-42D2-B772-B1A327604A18}"/>
          </ac:spMkLst>
        </pc:spChg>
        <pc:spChg chg="del mod">
          <ac:chgData name="ALEXANDRE" userId="734048d45b8f99b5" providerId="LiveId" clId="{823AF80E-13E8-4940-92D1-7A8D3E652803}" dt="2021-03-02T00:52:27.856" v="636" actId="478"/>
          <ac:spMkLst>
            <pc:docMk/>
            <pc:sldMk cId="517338433" sldId="694"/>
            <ac:spMk id="3" creationId="{D52EE715-0058-4749-9B34-3480F2C63B47}"/>
          </ac:spMkLst>
        </pc:spChg>
        <pc:spChg chg="add mod ord">
          <ac:chgData name="ALEXANDRE" userId="734048d45b8f99b5" providerId="LiveId" clId="{823AF80E-13E8-4940-92D1-7A8D3E652803}" dt="2021-03-02T00:57:28.546" v="690" actId="14100"/>
          <ac:spMkLst>
            <pc:docMk/>
            <pc:sldMk cId="517338433" sldId="694"/>
            <ac:spMk id="5" creationId="{60B12656-5A4C-4011-A06C-FD65D35B8F0B}"/>
          </ac:spMkLst>
        </pc:spChg>
        <pc:spChg chg="add mod">
          <ac:chgData name="ALEXANDRE" userId="734048d45b8f99b5" providerId="LiveId" clId="{823AF80E-13E8-4940-92D1-7A8D3E652803}" dt="2021-03-02T00:59:41.140" v="697" actId="1076"/>
          <ac:spMkLst>
            <pc:docMk/>
            <pc:sldMk cId="517338433" sldId="694"/>
            <ac:spMk id="10" creationId="{E178BB03-936D-45A9-8506-5C49DFF4D965}"/>
          </ac:spMkLst>
        </pc:spChg>
        <pc:picChg chg="add mod">
          <ac:chgData name="ALEXANDRE" userId="734048d45b8f99b5" providerId="LiveId" clId="{823AF80E-13E8-4940-92D1-7A8D3E652803}" dt="2021-03-02T00:59:25.557" v="694" actId="14100"/>
          <ac:picMkLst>
            <pc:docMk/>
            <pc:sldMk cId="517338433" sldId="694"/>
            <ac:picMk id="7" creationId="{5CBD62EE-477C-4BE0-BE14-4BAE87F15CAF}"/>
          </ac:picMkLst>
        </pc:picChg>
        <pc:picChg chg="add mod">
          <ac:chgData name="ALEXANDRE" userId="734048d45b8f99b5" providerId="LiveId" clId="{823AF80E-13E8-4940-92D1-7A8D3E652803}" dt="2021-03-02T00:59:26.915" v="695" actId="1076"/>
          <ac:picMkLst>
            <pc:docMk/>
            <pc:sldMk cId="517338433" sldId="694"/>
            <ac:picMk id="9" creationId="{2ED741B2-D08F-4823-AF8B-724352A1A4A4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592295903" sldId="694"/>
        </pc:sldMkLst>
      </pc:sldChg>
      <pc:sldChg chg="addSp modSp add mod modAnim">
        <pc:chgData name="ALEXANDRE" userId="734048d45b8f99b5" providerId="LiveId" clId="{823AF80E-13E8-4940-92D1-7A8D3E652803}" dt="2021-03-02T01:02:12.237" v="706"/>
        <pc:sldMkLst>
          <pc:docMk/>
          <pc:sldMk cId="639282165" sldId="695"/>
        </pc:sldMkLst>
        <pc:spChg chg="mod">
          <ac:chgData name="ALEXANDRE" userId="734048d45b8f99b5" providerId="LiveId" clId="{823AF80E-13E8-4940-92D1-7A8D3E652803}" dt="2021-03-02T00:53:59.575" v="652" actId="1076"/>
          <ac:spMkLst>
            <pc:docMk/>
            <pc:sldMk cId="639282165" sldId="695"/>
            <ac:spMk id="2" creationId="{99B46DAD-ACAF-42D2-B772-B1A327604A18}"/>
          </ac:spMkLst>
        </pc:spChg>
        <pc:spChg chg="mod">
          <ac:chgData name="ALEXANDRE" userId="734048d45b8f99b5" providerId="LiveId" clId="{823AF80E-13E8-4940-92D1-7A8D3E652803}" dt="2021-03-02T00:53:57.854" v="651" actId="14100"/>
          <ac:spMkLst>
            <pc:docMk/>
            <pc:sldMk cId="639282165" sldId="695"/>
            <ac:spMk id="3" creationId="{D52EE715-0058-4749-9B34-3480F2C63B47}"/>
          </ac:spMkLst>
        </pc:spChg>
        <pc:picChg chg="add mod modCrop">
          <ac:chgData name="ALEXANDRE" userId="734048d45b8f99b5" providerId="LiveId" clId="{823AF80E-13E8-4940-92D1-7A8D3E652803}" dt="2021-03-02T00:54:01.423" v="653" actId="1076"/>
          <ac:picMkLst>
            <pc:docMk/>
            <pc:sldMk cId="639282165" sldId="695"/>
            <ac:picMk id="5" creationId="{FACC1B4C-1B41-4ADD-8708-DEB6D2CAB6C5}"/>
          </ac:picMkLst>
        </pc:picChg>
        <pc:picChg chg="add mod">
          <ac:chgData name="ALEXANDRE" userId="734048d45b8f99b5" providerId="LiveId" clId="{823AF80E-13E8-4940-92D1-7A8D3E652803}" dt="2021-03-02T01:01:42.553" v="703" actId="14100"/>
          <ac:picMkLst>
            <pc:docMk/>
            <pc:sldMk cId="639282165" sldId="695"/>
            <ac:picMk id="7" creationId="{5C1577BA-33A9-439E-93BD-9F2E362B5A9E}"/>
          </ac:picMkLst>
        </pc:picChg>
        <pc:picChg chg="add">
          <ac:chgData name="ALEXANDRE" userId="734048d45b8f99b5" providerId="LiveId" clId="{823AF80E-13E8-4940-92D1-7A8D3E652803}" dt="2021-03-02T01:02:07.731" v="705" actId="22"/>
          <ac:picMkLst>
            <pc:docMk/>
            <pc:sldMk cId="639282165" sldId="695"/>
            <ac:picMk id="9" creationId="{325ED373-6EA5-4FAC-8B0A-6D54AA1EC61D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822472789" sldId="695"/>
        </pc:sldMkLst>
      </pc:sldChg>
      <pc:sldChg chg="addSp delSp modSp add mod">
        <pc:chgData name="ALEXANDRE" userId="734048d45b8f99b5" providerId="LiveId" clId="{823AF80E-13E8-4940-92D1-7A8D3E652803}" dt="2021-03-02T01:09:11.912" v="726" actId="1076"/>
        <pc:sldMkLst>
          <pc:docMk/>
          <pc:sldMk cId="60237570" sldId="696"/>
        </pc:sldMkLst>
        <pc:spChg chg="mod">
          <ac:chgData name="ALEXANDRE" userId="734048d45b8f99b5" providerId="LiveId" clId="{823AF80E-13E8-4940-92D1-7A8D3E652803}" dt="2021-03-02T01:09:11.912" v="726" actId="1076"/>
          <ac:spMkLst>
            <pc:docMk/>
            <pc:sldMk cId="60237570" sldId="696"/>
            <ac:spMk id="2" creationId="{AC2532FD-A785-4A52-B6F2-4D803E5426B0}"/>
          </ac:spMkLst>
        </pc:spChg>
        <pc:picChg chg="del">
          <ac:chgData name="ALEXANDRE" userId="734048d45b8f99b5" providerId="LiveId" clId="{823AF80E-13E8-4940-92D1-7A8D3E652803}" dt="2021-03-02T01:08:51.524" v="720" actId="478"/>
          <ac:picMkLst>
            <pc:docMk/>
            <pc:sldMk cId="60237570" sldId="696"/>
            <ac:picMk id="4098" creationId="{21194E51-B1BD-4EFD-9FBF-8D4036482B4E}"/>
          </ac:picMkLst>
        </pc:picChg>
        <pc:picChg chg="add mod">
          <ac:chgData name="ALEXANDRE" userId="734048d45b8f99b5" providerId="LiveId" clId="{823AF80E-13E8-4940-92D1-7A8D3E652803}" dt="2021-03-02T01:09:05.235" v="724" actId="1076"/>
          <ac:picMkLst>
            <pc:docMk/>
            <pc:sldMk cId="60237570" sldId="696"/>
            <ac:picMk id="8194" creationId="{7C40350D-375F-4559-B282-86B24EC172CC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603031580" sldId="696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183625532" sldId="697"/>
        </pc:sldMkLst>
      </pc:sldChg>
      <pc:sldChg chg="addSp delSp modSp new mod modAnim">
        <pc:chgData name="ALEXANDRE" userId="734048d45b8f99b5" providerId="LiveId" clId="{823AF80E-13E8-4940-92D1-7A8D3E652803}" dt="2021-03-02T01:21:13.904" v="775"/>
        <pc:sldMkLst>
          <pc:docMk/>
          <pc:sldMk cId="1723357838" sldId="697"/>
        </pc:sldMkLst>
        <pc:spChg chg="mod">
          <ac:chgData name="ALEXANDRE" userId="734048d45b8f99b5" providerId="LiveId" clId="{823AF80E-13E8-4940-92D1-7A8D3E652803}" dt="2021-03-02T01:11:59.072" v="757" actId="1076"/>
          <ac:spMkLst>
            <pc:docMk/>
            <pc:sldMk cId="1723357838" sldId="697"/>
            <ac:spMk id="2" creationId="{89DEF284-A69F-412C-8537-1C0819770D06}"/>
          </ac:spMkLst>
        </pc:spChg>
        <pc:spChg chg="mod">
          <ac:chgData name="ALEXANDRE" userId="734048d45b8f99b5" providerId="LiveId" clId="{823AF80E-13E8-4940-92D1-7A8D3E652803}" dt="2021-03-02T01:12:00.623" v="758" actId="1076"/>
          <ac:spMkLst>
            <pc:docMk/>
            <pc:sldMk cId="1723357838" sldId="697"/>
            <ac:spMk id="3" creationId="{2CA4F97F-77B3-49EC-8FE3-AB3F94F85D53}"/>
          </ac:spMkLst>
        </pc:spChg>
        <pc:spChg chg="add mod">
          <ac:chgData name="ALEXANDRE" userId="734048d45b8f99b5" providerId="LiveId" clId="{823AF80E-13E8-4940-92D1-7A8D3E652803}" dt="2021-03-02T01:20:59.050" v="773" actId="1076"/>
          <ac:spMkLst>
            <pc:docMk/>
            <pc:sldMk cId="1723357838" sldId="697"/>
            <ac:spMk id="7" creationId="{2B779F7A-89DC-45F5-AE50-DA22E83A4BA5}"/>
          </ac:spMkLst>
        </pc:spChg>
        <pc:picChg chg="add mod">
          <ac:chgData name="ALEXANDRE" userId="734048d45b8f99b5" providerId="LiveId" clId="{823AF80E-13E8-4940-92D1-7A8D3E652803}" dt="2021-03-02T01:20:54.915" v="772" actId="14100"/>
          <ac:picMkLst>
            <pc:docMk/>
            <pc:sldMk cId="1723357838" sldId="697"/>
            <ac:picMk id="6" creationId="{8DED4F9A-E88F-4A4B-9405-CE4C25D77A62}"/>
          </ac:picMkLst>
        </pc:picChg>
        <pc:picChg chg="add del mod">
          <ac:chgData name="ALEXANDRE" userId="734048d45b8f99b5" providerId="LiveId" clId="{823AF80E-13E8-4940-92D1-7A8D3E652803}" dt="2021-03-02T01:10:54.611" v="743" actId="21"/>
          <ac:picMkLst>
            <pc:docMk/>
            <pc:sldMk cId="1723357838" sldId="697"/>
            <ac:picMk id="9218" creationId="{3AF3F5B4-66A5-419E-A534-D7FBAFD44DD8}"/>
          </ac:picMkLst>
        </pc:picChg>
        <pc:picChg chg="add mod">
          <ac:chgData name="ALEXANDRE" userId="734048d45b8f99b5" providerId="LiveId" clId="{823AF80E-13E8-4940-92D1-7A8D3E652803}" dt="2021-03-02T01:12:02.410" v="759" actId="1076"/>
          <ac:picMkLst>
            <pc:docMk/>
            <pc:sldMk cId="1723357838" sldId="697"/>
            <ac:picMk id="9220" creationId="{C58694A6-9214-435C-94B8-91CD6BCA1801}"/>
          </ac:picMkLst>
        </pc:picChg>
      </pc:sldChg>
      <pc:sldChg chg="addSp delSp modSp add mod chgLayout">
        <pc:chgData name="ALEXANDRE" userId="734048d45b8f99b5" providerId="LiveId" clId="{823AF80E-13E8-4940-92D1-7A8D3E652803}" dt="2021-03-02T01:23:00.888" v="814" actId="14100"/>
        <pc:sldMkLst>
          <pc:docMk/>
          <pc:sldMk cId="382345514" sldId="698"/>
        </pc:sldMkLst>
        <pc:spChg chg="mod ord">
          <ac:chgData name="ALEXANDRE" userId="734048d45b8f99b5" providerId="LiveId" clId="{823AF80E-13E8-4940-92D1-7A8D3E652803}" dt="2021-03-02T01:22:08.856" v="808" actId="1076"/>
          <ac:spMkLst>
            <pc:docMk/>
            <pc:sldMk cId="382345514" sldId="698"/>
            <ac:spMk id="2" creationId="{89DEF284-A69F-412C-8537-1C0819770D06}"/>
          </ac:spMkLst>
        </pc:spChg>
        <pc:spChg chg="del">
          <ac:chgData name="ALEXANDRE" userId="734048d45b8f99b5" providerId="LiveId" clId="{823AF80E-13E8-4940-92D1-7A8D3E652803}" dt="2021-03-02T01:11:02.513" v="747" actId="478"/>
          <ac:spMkLst>
            <pc:docMk/>
            <pc:sldMk cId="382345514" sldId="698"/>
            <ac:spMk id="3" creationId="{2CA4F97F-77B3-49EC-8FE3-AB3F94F85D53}"/>
          </ac:spMkLst>
        </pc:spChg>
        <pc:spChg chg="add del mod">
          <ac:chgData name="ALEXANDRE" userId="734048d45b8f99b5" providerId="LiveId" clId="{823AF80E-13E8-4940-92D1-7A8D3E652803}" dt="2021-03-02T01:11:05.750" v="748" actId="478"/>
          <ac:spMkLst>
            <pc:docMk/>
            <pc:sldMk cId="382345514" sldId="698"/>
            <ac:spMk id="5" creationId="{78ED0C68-51DD-4D0E-AEB2-AE95879FBE80}"/>
          </ac:spMkLst>
        </pc:spChg>
        <pc:spChg chg="add del mod">
          <ac:chgData name="ALEXANDRE" userId="734048d45b8f99b5" providerId="LiveId" clId="{823AF80E-13E8-4940-92D1-7A8D3E652803}" dt="2021-03-02T01:21:33.383" v="789" actId="478"/>
          <ac:spMkLst>
            <pc:docMk/>
            <pc:sldMk cId="382345514" sldId="698"/>
            <ac:spMk id="11" creationId="{D99953DD-FDDC-418F-A4CF-C29D127DCB2F}"/>
          </ac:spMkLst>
        </pc:spChg>
        <pc:spChg chg="add mod ord">
          <ac:chgData name="ALEXANDRE" userId="734048d45b8f99b5" providerId="LiveId" clId="{823AF80E-13E8-4940-92D1-7A8D3E652803}" dt="2021-03-02T01:22:45.216" v="811" actId="20577"/>
          <ac:spMkLst>
            <pc:docMk/>
            <pc:sldMk cId="382345514" sldId="698"/>
            <ac:spMk id="12" creationId="{7DE69832-3168-4150-80F4-FDAB74A5315A}"/>
          </ac:spMkLst>
        </pc:spChg>
        <pc:picChg chg="add del mod">
          <ac:chgData name="ALEXANDRE" userId="734048d45b8f99b5" providerId="LiveId" clId="{823AF80E-13E8-4940-92D1-7A8D3E652803}" dt="2021-03-02T01:19:17.432" v="760" actId="478"/>
          <ac:picMkLst>
            <pc:docMk/>
            <pc:sldMk cId="382345514" sldId="698"/>
            <ac:picMk id="6" creationId="{C896F7CC-2805-4AD1-9225-8A057DF9DE59}"/>
          </ac:picMkLst>
        </pc:picChg>
        <pc:picChg chg="add del">
          <ac:chgData name="ALEXANDRE" userId="734048d45b8f99b5" providerId="LiveId" clId="{823AF80E-13E8-4940-92D1-7A8D3E652803}" dt="2021-03-02T01:19:19.639" v="762" actId="22"/>
          <ac:picMkLst>
            <pc:docMk/>
            <pc:sldMk cId="382345514" sldId="698"/>
            <ac:picMk id="8" creationId="{251431EE-0151-480B-8022-41C371910573}"/>
          </ac:picMkLst>
        </pc:picChg>
        <pc:picChg chg="add del mod">
          <ac:chgData name="ALEXANDRE" userId="734048d45b8f99b5" providerId="LiveId" clId="{823AF80E-13E8-4940-92D1-7A8D3E652803}" dt="2021-03-02T01:21:33.383" v="789" actId="478"/>
          <ac:picMkLst>
            <pc:docMk/>
            <pc:sldMk cId="382345514" sldId="698"/>
            <ac:picMk id="10" creationId="{3FF65A91-35A5-47A3-85C3-6AA368B33E52}"/>
          </ac:picMkLst>
        </pc:picChg>
        <pc:picChg chg="add mod">
          <ac:chgData name="ALEXANDRE" userId="734048d45b8f99b5" providerId="LiveId" clId="{823AF80E-13E8-4940-92D1-7A8D3E652803}" dt="2021-03-02T01:23:00.888" v="814" actId="14100"/>
          <ac:picMkLst>
            <pc:docMk/>
            <pc:sldMk cId="382345514" sldId="698"/>
            <ac:picMk id="14" creationId="{89714B81-1FC5-42CB-AF67-0654525CBF51}"/>
          </ac:picMkLst>
        </pc:picChg>
      </pc:sldChg>
      <pc:sldChg chg="addSp delSp modSp add mod">
        <pc:chgData name="ALEXANDRE" userId="734048d45b8f99b5" providerId="LiveId" clId="{823AF80E-13E8-4940-92D1-7A8D3E652803}" dt="2021-03-02T01:27:13.292" v="851" actId="403"/>
        <pc:sldMkLst>
          <pc:docMk/>
          <pc:sldMk cId="1576407117" sldId="699"/>
        </pc:sldMkLst>
        <pc:spChg chg="mod">
          <ac:chgData name="ALEXANDRE" userId="734048d45b8f99b5" providerId="LiveId" clId="{823AF80E-13E8-4940-92D1-7A8D3E652803}" dt="2021-03-02T01:27:13.292" v="851" actId="403"/>
          <ac:spMkLst>
            <pc:docMk/>
            <pc:sldMk cId="1576407117" sldId="699"/>
            <ac:spMk id="2" creationId="{89DEF284-A69F-412C-8537-1C0819770D06}"/>
          </ac:spMkLst>
        </pc:spChg>
        <pc:spChg chg="mod">
          <ac:chgData name="ALEXANDRE" userId="734048d45b8f99b5" providerId="LiveId" clId="{823AF80E-13E8-4940-92D1-7A8D3E652803}" dt="2021-03-02T01:25:20.591" v="848" actId="1076"/>
          <ac:spMkLst>
            <pc:docMk/>
            <pc:sldMk cId="1576407117" sldId="699"/>
            <ac:spMk id="12" creationId="{7DE69832-3168-4150-80F4-FDAB74A5315A}"/>
          </ac:spMkLst>
        </pc:spChg>
        <pc:picChg chg="add mod">
          <ac:chgData name="ALEXANDRE" userId="734048d45b8f99b5" providerId="LiveId" clId="{823AF80E-13E8-4940-92D1-7A8D3E652803}" dt="2021-03-02T01:25:22.012" v="849" actId="1076"/>
          <ac:picMkLst>
            <pc:docMk/>
            <pc:sldMk cId="1576407117" sldId="699"/>
            <ac:picMk id="5" creationId="{4DF8B228-7678-4DA6-970C-F4A5D1F352E9}"/>
          </ac:picMkLst>
        </pc:picChg>
        <pc:picChg chg="del">
          <ac:chgData name="ALEXANDRE" userId="734048d45b8f99b5" providerId="LiveId" clId="{823AF80E-13E8-4940-92D1-7A8D3E652803}" dt="2021-03-02T01:23:39.324" v="821" actId="478"/>
          <ac:picMkLst>
            <pc:docMk/>
            <pc:sldMk cId="1576407117" sldId="699"/>
            <ac:picMk id="14" creationId="{89714B81-1FC5-42CB-AF67-0654525CBF51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200802971" sldId="699"/>
        </pc:sldMkLst>
      </pc:sldChg>
      <pc:sldChg chg="addSp modSp new mod">
        <pc:chgData name="ALEXANDRE" userId="734048d45b8f99b5" providerId="LiveId" clId="{823AF80E-13E8-4940-92D1-7A8D3E652803}" dt="2021-03-02T01:36:20.391" v="965" actId="27636"/>
        <pc:sldMkLst>
          <pc:docMk/>
          <pc:sldMk cId="769925742" sldId="700"/>
        </pc:sldMkLst>
        <pc:spChg chg="mod">
          <ac:chgData name="ALEXANDRE" userId="734048d45b8f99b5" providerId="LiveId" clId="{823AF80E-13E8-4940-92D1-7A8D3E652803}" dt="2021-03-02T01:36:15.755" v="962" actId="14100"/>
          <ac:spMkLst>
            <pc:docMk/>
            <pc:sldMk cId="769925742" sldId="700"/>
            <ac:spMk id="2" creationId="{83D15F5D-5A30-4B8D-A5D2-4E6D2B137BA9}"/>
          </ac:spMkLst>
        </pc:spChg>
        <pc:spChg chg="mod">
          <ac:chgData name="ALEXANDRE" userId="734048d45b8f99b5" providerId="LiveId" clId="{823AF80E-13E8-4940-92D1-7A8D3E652803}" dt="2021-03-02T01:36:20.391" v="965" actId="27636"/>
          <ac:spMkLst>
            <pc:docMk/>
            <pc:sldMk cId="769925742" sldId="700"/>
            <ac:spMk id="3" creationId="{96A4AC78-D7B7-48DA-95B5-AA29824C4216}"/>
          </ac:spMkLst>
        </pc:spChg>
        <pc:picChg chg="add mod">
          <ac:chgData name="ALEXANDRE" userId="734048d45b8f99b5" providerId="LiveId" clId="{823AF80E-13E8-4940-92D1-7A8D3E652803}" dt="2021-03-02T01:35:14.499" v="951" actId="1076"/>
          <ac:picMkLst>
            <pc:docMk/>
            <pc:sldMk cId="769925742" sldId="700"/>
            <ac:picMk id="13314" creationId="{A115761F-D36F-4E39-8294-6CC6CBEA134F}"/>
          </ac:picMkLst>
        </pc:picChg>
      </pc:sldChg>
      <pc:sldChg chg="addSp delSp modSp add del mod">
        <pc:chgData name="ALEXANDRE" userId="734048d45b8f99b5" providerId="LiveId" clId="{823AF80E-13E8-4940-92D1-7A8D3E652803}" dt="2021-03-02T01:31:47.653" v="925" actId="47"/>
        <pc:sldMkLst>
          <pc:docMk/>
          <pc:sldMk cId="2449752183" sldId="700"/>
        </pc:sldMkLst>
        <pc:spChg chg="mod">
          <ac:chgData name="ALEXANDRE" userId="734048d45b8f99b5" providerId="LiveId" clId="{823AF80E-13E8-4940-92D1-7A8D3E652803}" dt="2021-03-02T01:27:30.007" v="873" actId="20577"/>
          <ac:spMkLst>
            <pc:docMk/>
            <pc:sldMk cId="2449752183" sldId="700"/>
            <ac:spMk id="2" creationId="{89DEF284-A69F-412C-8537-1C0819770D06}"/>
          </ac:spMkLst>
        </pc:spChg>
        <pc:spChg chg="mod">
          <ac:chgData name="ALEXANDRE" userId="734048d45b8f99b5" providerId="LiveId" clId="{823AF80E-13E8-4940-92D1-7A8D3E652803}" dt="2021-03-02T01:28:16.363" v="888" actId="1076"/>
          <ac:spMkLst>
            <pc:docMk/>
            <pc:sldMk cId="2449752183" sldId="700"/>
            <ac:spMk id="12" creationId="{7DE69832-3168-4150-80F4-FDAB74A5315A}"/>
          </ac:spMkLst>
        </pc:spChg>
        <pc:picChg chg="del">
          <ac:chgData name="ALEXANDRE" userId="734048d45b8f99b5" providerId="LiveId" clId="{823AF80E-13E8-4940-92D1-7A8D3E652803}" dt="2021-03-02T01:27:33.048" v="874" actId="478"/>
          <ac:picMkLst>
            <pc:docMk/>
            <pc:sldMk cId="2449752183" sldId="700"/>
            <ac:picMk id="5" creationId="{4DF8B228-7678-4DA6-970C-F4A5D1F352E9}"/>
          </ac:picMkLst>
        </pc:picChg>
        <pc:picChg chg="add mod">
          <ac:chgData name="ALEXANDRE" userId="734048d45b8f99b5" providerId="LiveId" clId="{823AF80E-13E8-4940-92D1-7A8D3E652803}" dt="2021-03-02T01:28:13.528" v="887" actId="1076"/>
          <ac:picMkLst>
            <pc:docMk/>
            <pc:sldMk cId="2449752183" sldId="700"/>
            <ac:picMk id="11266" creationId="{261054A0-82BE-4054-9F37-E63F2BE7EE64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992424903" sldId="700"/>
        </pc:sldMkLst>
      </pc:sldChg>
      <pc:sldChg chg="addSp delSp modSp add mod">
        <pc:chgData name="ALEXANDRE" userId="734048d45b8f99b5" providerId="LiveId" clId="{823AF80E-13E8-4940-92D1-7A8D3E652803}" dt="2021-03-02T01:43:04.553" v="1009" actId="14100"/>
        <pc:sldMkLst>
          <pc:docMk/>
          <pc:sldMk cId="536275522" sldId="701"/>
        </pc:sldMkLst>
        <pc:spChg chg="mod">
          <ac:chgData name="ALEXANDRE" userId="734048d45b8f99b5" providerId="LiveId" clId="{823AF80E-13E8-4940-92D1-7A8D3E652803}" dt="2021-03-02T01:43:04.553" v="1009" actId="14100"/>
          <ac:spMkLst>
            <pc:docMk/>
            <pc:sldMk cId="536275522" sldId="701"/>
            <ac:spMk id="2" creationId="{83D15F5D-5A30-4B8D-A5D2-4E6D2B137BA9}"/>
          </ac:spMkLst>
        </pc:spChg>
        <pc:spChg chg="mod">
          <ac:chgData name="ALEXANDRE" userId="734048d45b8f99b5" providerId="LiveId" clId="{823AF80E-13E8-4940-92D1-7A8D3E652803}" dt="2021-03-02T01:41:02.506" v="1008" actId="1076"/>
          <ac:spMkLst>
            <pc:docMk/>
            <pc:sldMk cId="536275522" sldId="701"/>
            <ac:spMk id="3" creationId="{96A4AC78-D7B7-48DA-95B5-AA29824C4216}"/>
          </ac:spMkLst>
        </pc:spChg>
        <pc:picChg chg="del mod">
          <ac:chgData name="ALEXANDRE" userId="734048d45b8f99b5" providerId="LiveId" clId="{823AF80E-13E8-4940-92D1-7A8D3E652803}" dt="2021-03-02T01:38:15.649" v="995" actId="478"/>
          <ac:picMkLst>
            <pc:docMk/>
            <pc:sldMk cId="536275522" sldId="701"/>
            <ac:picMk id="13314" creationId="{A115761F-D36F-4E39-8294-6CC6CBEA134F}"/>
          </ac:picMkLst>
        </pc:picChg>
        <pc:picChg chg="add mod">
          <ac:chgData name="ALEXANDRE" userId="734048d45b8f99b5" providerId="LiveId" clId="{823AF80E-13E8-4940-92D1-7A8D3E652803}" dt="2021-03-02T01:40:57.706" v="1005" actId="1076"/>
          <ac:picMkLst>
            <pc:docMk/>
            <pc:sldMk cId="536275522" sldId="701"/>
            <ac:picMk id="14338" creationId="{C535A18B-A6F7-4F50-A9FC-FEC104FC2175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765565163" sldId="701"/>
        </pc:sldMkLst>
      </pc:sldChg>
      <pc:sldChg chg="addSp delSp modSp add mod">
        <pc:chgData name="ALEXANDRE" userId="734048d45b8f99b5" providerId="LiveId" clId="{823AF80E-13E8-4940-92D1-7A8D3E652803}" dt="2021-03-02T01:48:25.269" v="1129" actId="1076"/>
        <pc:sldMkLst>
          <pc:docMk/>
          <pc:sldMk cId="1987275526" sldId="702"/>
        </pc:sldMkLst>
        <pc:spChg chg="mod">
          <ac:chgData name="ALEXANDRE" userId="734048d45b8f99b5" providerId="LiveId" clId="{823AF80E-13E8-4940-92D1-7A8D3E652803}" dt="2021-03-02T01:46:47.290" v="1112" actId="27636"/>
          <ac:spMkLst>
            <pc:docMk/>
            <pc:sldMk cId="1987275526" sldId="702"/>
            <ac:spMk id="2" creationId="{83D15F5D-5A30-4B8D-A5D2-4E6D2B137BA9}"/>
          </ac:spMkLst>
        </pc:spChg>
        <pc:spChg chg="mod">
          <ac:chgData name="ALEXANDRE" userId="734048d45b8f99b5" providerId="LiveId" clId="{823AF80E-13E8-4940-92D1-7A8D3E652803}" dt="2021-03-02T01:48:25.269" v="1129" actId="1076"/>
          <ac:spMkLst>
            <pc:docMk/>
            <pc:sldMk cId="1987275526" sldId="702"/>
            <ac:spMk id="3" creationId="{96A4AC78-D7B7-48DA-95B5-AA29824C4216}"/>
          </ac:spMkLst>
        </pc:spChg>
        <pc:picChg chg="add del">
          <ac:chgData name="ALEXANDRE" userId="734048d45b8f99b5" providerId="LiveId" clId="{823AF80E-13E8-4940-92D1-7A8D3E652803}" dt="2021-03-02T01:43:23.464" v="1012"/>
          <ac:picMkLst>
            <pc:docMk/>
            <pc:sldMk cId="1987275526" sldId="702"/>
            <ac:picMk id="4" creationId="{7AD45F2A-527E-450D-9F67-B8F0A7062183}"/>
          </ac:picMkLst>
        </pc:picChg>
        <pc:picChg chg="add mod">
          <ac:chgData name="ALEXANDRE" userId="734048d45b8f99b5" providerId="LiveId" clId="{823AF80E-13E8-4940-92D1-7A8D3E652803}" dt="2021-03-02T01:47:36.686" v="1126" actId="14100"/>
          <ac:picMkLst>
            <pc:docMk/>
            <pc:sldMk cId="1987275526" sldId="702"/>
            <ac:picMk id="6" creationId="{072401EE-862E-4B41-A877-4BF54493C7BE}"/>
          </ac:picMkLst>
        </pc:picChg>
        <pc:picChg chg="del">
          <ac:chgData name="ALEXANDRE" userId="734048d45b8f99b5" providerId="LiveId" clId="{823AF80E-13E8-4940-92D1-7A8D3E652803}" dt="2021-03-02T01:43:32.441" v="1015" actId="478"/>
          <ac:picMkLst>
            <pc:docMk/>
            <pc:sldMk cId="1987275526" sldId="702"/>
            <ac:picMk id="14338" creationId="{C535A18B-A6F7-4F50-A9FC-FEC104FC2175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010107335" sldId="702"/>
        </pc:sldMkLst>
      </pc:sldChg>
      <pc:sldChg chg="add del">
        <pc:chgData name="ALEXANDRE" userId="734048d45b8f99b5" providerId="LiveId" clId="{823AF80E-13E8-4940-92D1-7A8D3E652803}" dt="2021-03-02T01:46:09.159" v="1097" actId="2890"/>
        <pc:sldMkLst>
          <pc:docMk/>
          <pc:sldMk cId="3185868765" sldId="70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265331459" sldId="703"/>
        </pc:sldMkLst>
      </pc:sldChg>
      <pc:sldChg chg="addSp delSp modSp add mod">
        <pc:chgData name="ALEXANDRE" userId="734048d45b8f99b5" providerId="LiveId" clId="{823AF80E-13E8-4940-92D1-7A8D3E652803}" dt="2021-03-02T01:46:26.861" v="1104" actId="1076"/>
        <pc:sldMkLst>
          <pc:docMk/>
          <pc:sldMk cId="3531693366" sldId="703"/>
        </pc:sldMkLst>
        <pc:spChg chg="del">
          <ac:chgData name="ALEXANDRE" userId="734048d45b8f99b5" providerId="LiveId" clId="{823AF80E-13E8-4940-92D1-7A8D3E652803}" dt="2021-03-02T01:46:19.142" v="1099" actId="478"/>
          <ac:spMkLst>
            <pc:docMk/>
            <pc:sldMk cId="3531693366" sldId="703"/>
            <ac:spMk id="3" creationId="{96A4AC78-D7B7-48DA-95B5-AA29824C4216}"/>
          </ac:spMkLst>
        </pc:spChg>
        <pc:spChg chg="add del mod">
          <ac:chgData name="ALEXANDRE" userId="734048d45b8f99b5" providerId="LiveId" clId="{823AF80E-13E8-4940-92D1-7A8D3E652803}" dt="2021-03-02T01:46:20.865" v="1100" actId="478"/>
          <ac:spMkLst>
            <pc:docMk/>
            <pc:sldMk cId="3531693366" sldId="703"/>
            <ac:spMk id="4" creationId="{F9646735-D254-4CAC-BEC7-4D5CA3FB916D}"/>
          </ac:spMkLst>
        </pc:spChg>
        <pc:picChg chg="add mod">
          <ac:chgData name="ALEXANDRE" userId="734048d45b8f99b5" providerId="LiveId" clId="{823AF80E-13E8-4940-92D1-7A8D3E652803}" dt="2021-03-02T01:46:26.861" v="1104" actId="1076"/>
          <ac:picMkLst>
            <pc:docMk/>
            <pc:sldMk cId="3531693366" sldId="703"/>
            <ac:picMk id="6" creationId="{A6692DD5-2349-4B4F-B4E6-700487AC6FBB}"/>
          </ac:picMkLst>
        </pc:picChg>
        <pc:picChg chg="del">
          <ac:chgData name="ALEXANDRE" userId="734048d45b8f99b5" providerId="LiveId" clId="{823AF80E-13E8-4940-92D1-7A8D3E652803}" dt="2021-03-02T01:46:19.142" v="1099" actId="478"/>
          <ac:picMkLst>
            <pc:docMk/>
            <pc:sldMk cId="3531693366" sldId="703"/>
            <ac:picMk id="13314" creationId="{A115761F-D36F-4E39-8294-6CC6CBEA134F}"/>
          </ac:picMkLst>
        </pc:picChg>
      </pc:sldChg>
      <pc:sldChg chg="addSp delSp modSp add mod">
        <pc:chgData name="ALEXANDRE" userId="734048d45b8f99b5" providerId="LiveId" clId="{823AF80E-13E8-4940-92D1-7A8D3E652803}" dt="2021-03-02T01:58:21.908" v="1151" actId="5793"/>
        <pc:sldMkLst>
          <pc:docMk/>
          <pc:sldMk cId="286304254" sldId="704"/>
        </pc:sldMkLst>
        <pc:spChg chg="mod">
          <ac:chgData name="ALEXANDRE" userId="734048d45b8f99b5" providerId="LiveId" clId="{823AF80E-13E8-4940-92D1-7A8D3E652803}" dt="2021-03-02T01:56:25.348" v="1134" actId="20577"/>
          <ac:spMkLst>
            <pc:docMk/>
            <pc:sldMk cId="286304254" sldId="704"/>
            <ac:spMk id="2" creationId="{83D15F5D-5A30-4B8D-A5D2-4E6D2B137BA9}"/>
          </ac:spMkLst>
        </pc:spChg>
        <pc:spChg chg="mod">
          <ac:chgData name="ALEXANDRE" userId="734048d45b8f99b5" providerId="LiveId" clId="{823AF80E-13E8-4940-92D1-7A8D3E652803}" dt="2021-03-02T01:58:21.908" v="1151" actId="5793"/>
          <ac:spMkLst>
            <pc:docMk/>
            <pc:sldMk cId="286304254" sldId="704"/>
            <ac:spMk id="3" creationId="{96A4AC78-D7B7-48DA-95B5-AA29824C4216}"/>
          </ac:spMkLst>
        </pc:spChg>
        <pc:picChg chg="del">
          <ac:chgData name="ALEXANDRE" userId="734048d45b8f99b5" providerId="LiveId" clId="{823AF80E-13E8-4940-92D1-7A8D3E652803}" dt="2021-03-02T01:57:03.705" v="1143" actId="478"/>
          <ac:picMkLst>
            <pc:docMk/>
            <pc:sldMk cId="286304254" sldId="704"/>
            <ac:picMk id="6" creationId="{072401EE-862E-4B41-A877-4BF54493C7BE}"/>
          </ac:picMkLst>
        </pc:picChg>
        <pc:picChg chg="add mod">
          <ac:chgData name="ALEXANDRE" userId="734048d45b8f99b5" providerId="LiveId" clId="{823AF80E-13E8-4940-92D1-7A8D3E652803}" dt="2021-03-02T01:57:47.339" v="1150" actId="1076"/>
          <ac:picMkLst>
            <pc:docMk/>
            <pc:sldMk cId="286304254" sldId="704"/>
            <ac:picMk id="15362" creationId="{83A88FEC-3177-40A6-A3CE-DCF490F9859F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96892757" sldId="704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620143902" sldId="705"/>
        </pc:sldMkLst>
      </pc:sldChg>
      <pc:sldChg chg="addSp delSp modSp new mod modAnim">
        <pc:chgData name="ALEXANDRE" userId="734048d45b8f99b5" providerId="LiveId" clId="{823AF80E-13E8-4940-92D1-7A8D3E652803}" dt="2021-03-02T02:01:33.792" v="1181" actId="27636"/>
        <pc:sldMkLst>
          <pc:docMk/>
          <pc:sldMk cId="4164099106" sldId="705"/>
        </pc:sldMkLst>
        <pc:spChg chg="mod">
          <ac:chgData name="ALEXANDRE" userId="734048d45b8f99b5" providerId="LiveId" clId="{823AF80E-13E8-4940-92D1-7A8D3E652803}" dt="2021-03-02T02:01:33.792" v="1181" actId="27636"/>
          <ac:spMkLst>
            <pc:docMk/>
            <pc:sldMk cId="4164099106" sldId="705"/>
            <ac:spMk id="2" creationId="{33EF3C5D-6CDD-4056-8289-A95EEAFB61EC}"/>
          </ac:spMkLst>
        </pc:spChg>
        <pc:spChg chg="del">
          <ac:chgData name="ALEXANDRE" userId="734048d45b8f99b5" providerId="LiveId" clId="{823AF80E-13E8-4940-92D1-7A8D3E652803}" dt="2021-03-02T02:00:57.278" v="1171" actId="478"/>
          <ac:spMkLst>
            <pc:docMk/>
            <pc:sldMk cId="4164099106" sldId="705"/>
            <ac:spMk id="3" creationId="{A44ECBA0-8A18-4A2A-AE08-116FE0C8ADCB}"/>
          </ac:spMkLst>
        </pc:spChg>
        <pc:picChg chg="add mod">
          <ac:chgData name="ALEXANDRE" userId="734048d45b8f99b5" providerId="LiveId" clId="{823AF80E-13E8-4940-92D1-7A8D3E652803}" dt="2021-03-02T02:01:31.254" v="1179" actId="14100"/>
          <ac:picMkLst>
            <pc:docMk/>
            <pc:sldMk cId="4164099106" sldId="705"/>
            <ac:picMk id="4" creationId="{ABB12641-E86A-411B-8429-DB1C44F6CC81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353406772" sldId="706"/>
        </pc:sldMkLst>
      </pc:sldChg>
      <pc:sldChg chg="addSp modSp new mod">
        <pc:chgData name="ALEXANDRE" userId="734048d45b8f99b5" providerId="LiveId" clId="{823AF80E-13E8-4940-92D1-7A8D3E652803}" dt="2021-03-02T02:05:10.362" v="1226" actId="1076"/>
        <pc:sldMkLst>
          <pc:docMk/>
          <pc:sldMk cId="2193694721" sldId="706"/>
        </pc:sldMkLst>
        <pc:spChg chg="mod">
          <ac:chgData name="ALEXANDRE" userId="734048d45b8f99b5" providerId="LiveId" clId="{823AF80E-13E8-4940-92D1-7A8D3E652803}" dt="2021-03-02T02:05:00.034" v="1221" actId="1076"/>
          <ac:spMkLst>
            <pc:docMk/>
            <pc:sldMk cId="2193694721" sldId="706"/>
            <ac:spMk id="2" creationId="{49B3A791-B550-41C0-BFBA-417862F96794}"/>
          </ac:spMkLst>
        </pc:spChg>
        <pc:spChg chg="mod">
          <ac:chgData name="ALEXANDRE" userId="734048d45b8f99b5" providerId="LiveId" clId="{823AF80E-13E8-4940-92D1-7A8D3E652803}" dt="2021-03-02T02:05:10.362" v="1226" actId="1076"/>
          <ac:spMkLst>
            <pc:docMk/>
            <pc:sldMk cId="2193694721" sldId="706"/>
            <ac:spMk id="3" creationId="{934694F9-7A78-40F6-954F-8B7B00F13BF0}"/>
          </ac:spMkLst>
        </pc:spChg>
        <pc:picChg chg="add mod">
          <ac:chgData name="ALEXANDRE" userId="734048d45b8f99b5" providerId="LiveId" clId="{823AF80E-13E8-4940-92D1-7A8D3E652803}" dt="2021-03-02T02:05:05.849" v="1225" actId="1076"/>
          <ac:picMkLst>
            <pc:docMk/>
            <pc:sldMk cId="2193694721" sldId="706"/>
            <ac:picMk id="5" creationId="{CAFA3E96-3FBF-40EF-A2F1-7BF9514413C1}"/>
          </ac:picMkLst>
        </pc:picChg>
      </pc:sldChg>
      <pc:sldChg chg="addSp delSp modSp add mod">
        <pc:chgData name="ALEXANDRE" userId="734048d45b8f99b5" providerId="LiveId" clId="{823AF80E-13E8-4940-92D1-7A8D3E652803}" dt="2021-03-02T02:08:23.508" v="1264" actId="27636"/>
        <pc:sldMkLst>
          <pc:docMk/>
          <pc:sldMk cId="406381817" sldId="707"/>
        </pc:sldMkLst>
        <pc:spChg chg="mod">
          <ac:chgData name="ALEXANDRE" userId="734048d45b8f99b5" providerId="LiveId" clId="{823AF80E-13E8-4940-92D1-7A8D3E652803}" dt="2021-03-02T02:05:39.345" v="1228"/>
          <ac:spMkLst>
            <pc:docMk/>
            <pc:sldMk cId="406381817" sldId="707"/>
            <ac:spMk id="2" creationId="{49B3A791-B550-41C0-BFBA-417862F96794}"/>
          </ac:spMkLst>
        </pc:spChg>
        <pc:spChg chg="mod">
          <ac:chgData name="ALEXANDRE" userId="734048d45b8f99b5" providerId="LiveId" clId="{823AF80E-13E8-4940-92D1-7A8D3E652803}" dt="2021-03-02T02:08:23.508" v="1264" actId="27636"/>
          <ac:spMkLst>
            <pc:docMk/>
            <pc:sldMk cId="406381817" sldId="707"/>
            <ac:spMk id="3" creationId="{934694F9-7A78-40F6-954F-8B7B00F13BF0}"/>
          </ac:spMkLst>
        </pc:spChg>
        <pc:picChg chg="del">
          <ac:chgData name="ALEXANDRE" userId="734048d45b8f99b5" providerId="LiveId" clId="{823AF80E-13E8-4940-92D1-7A8D3E652803}" dt="2021-03-02T02:06:13.647" v="1235" actId="478"/>
          <ac:picMkLst>
            <pc:docMk/>
            <pc:sldMk cId="406381817" sldId="707"/>
            <ac:picMk id="5" creationId="{CAFA3E96-3FBF-40EF-A2F1-7BF9514413C1}"/>
          </ac:picMkLst>
        </pc:picChg>
        <pc:picChg chg="add mod">
          <ac:chgData name="ALEXANDRE" userId="734048d45b8f99b5" providerId="LiveId" clId="{823AF80E-13E8-4940-92D1-7A8D3E652803}" dt="2021-03-02T02:07:36.118" v="1255" actId="14100"/>
          <ac:picMkLst>
            <pc:docMk/>
            <pc:sldMk cId="406381817" sldId="707"/>
            <ac:picMk id="6" creationId="{CF93272E-FDA2-46B3-95C3-3B11F1795CDD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031607677" sldId="707"/>
        </pc:sldMkLst>
      </pc:sldChg>
      <pc:sldChg chg="modSp add mod">
        <pc:chgData name="ALEXANDRE" userId="734048d45b8f99b5" providerId="LiveId" clId="{823AF80E-13E8-4940-92D1-7A8D3E652803}" dt="2021-03-02T02:12:22.553" v="1266"/>
        <pc:sldMkLst>
          <pc:docMk/>
          <pc:sldMk cId="2026118535" sldId="708"/>
        </pc:sldMkLst>
        <pc:spChg chg="mod">
          <ac:chgData name="ALEXANDRE" userId="734048d45b8f99b5" providerId="LiveId" clId="{823AF80E-13E8-4940-92D1-7A8D3E652803}" dt="2021-03-02T02:12:22.553" v="1266"/>
          <ac:spMkLst>
            <pc:docMk/>
            <pc:sldMk cId="2026118535" sldId="708"/>
            <ac:spMk id="2" creationId="{F9A0BA26-1F71-1D4E-BE52-10A03A521463}"/>
          </ac:spMkLst>
        </pc:sp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4100828633" sldId="708"/>
        </pc:sldMkLst>
      </pc:sldChg>
      <pc:sldChg chg="modSp add mod">
        <pc:chgData name="ALEXANDRE" userId="734048d45b8f99b5" providerId="LiveId" clId="{823AF80E-13E8-4940-92D1-7A8D3E652803}" dt="2021-03-02T02:12:55.500" v="1311" actId="1076"/>
        <pc:sldMkLst>
          <pc:docMk/>
          <pc:sldMk cId="3067336622" sldId="709"/>
        </pc:sldMkLst>
        <pc:spChg chg="mod">
          <ac:chgData name="ALEXANDRE" userId="734048d45b8f99b5" providerId="LiveId" clId="{823AF80E-13E8-4940-92D1-7A8D3E652803}" dt="2021-03-02T02:12:55.500" v="1311" actId="1076"/>
          <ac:spMkLst>
            <pc:docMk/>
            <pc:sldMk cId="3067336622" sldId="709"/>
            <ac:spMk id="2" creationId="{F9A0BA26-1F71-1D4E-BE52-10A03A521463}"/>
          </ac:spMkLst>
        </pc:spChg>
      </pc:sldChg>
      <pc:sldChg chg="addSp modSp new mod modAnim">
        <pc:chgData name="ALEXANDRE" userId="734048d45b8f99b5" providerId="LiveId" clId="{823AF80E-13E8-4940-92D1-7A8D3E652803}" dt="2021-03-02T02:15:54.566" v="1345" actId="1076"/>
        <pc:sldMkLst>
          <pc:docMk/>
          <pc:sldMk cId="314290520" sldId="710"/>
        </pc:sldMkLst>
        <pc:spChg chg="mod">
          <ac:chgData name="ALEXANDRE" userId="734048d45b8f99b5" providerId="LiveId" clId="{823AF80E-13E8-4940-92D1-7A8D3E652803}" dt="2021-03-02T02:14:37.088" v="1332" actId="20577"/>
          <ac:spMkLst>
            <pc:docMk/>
            <pc:sldMk cId="314290520" sldId="710"/>
            <ac:spMk id="2" creationId="{C5D84FEC-12CA-4DD6-A5EC-2F384D0066C6}"/>
          </ac:spMkLst>
        </pc:spChg>
        <pc:spChg chg="mod">
          <ac:chgData name="ALEXANDRE" userId="734048d45b8f99b5" providerId="LiveId" clId="{823AF80E-13E8-4940-92D1-7A8D3E652803}" dt="2021-03-02T02:15:41.031" v="1343" actId="14100"/>
          <ac:spMkLst>
            <pc:docMk/>
            <pc:sldMk cId="314290520" sldId="710"/>
            <ac:spMk id="3" creationId="{302DD5F5-AED6-4138-A0BD-084762BE9BD1}"/>
          </ac:spMkLst>
        </pc:spChg>
        <pc:picChg chg="add mod">
          <ac:chgData name="ALEXANDRE" userId="734048d45b8f99b5" providerId="LiveId" clId="{823AF80E-13E8-4940-92D1-7A8D3E652803}" dt="2021-03-02T02:15:54.566" v="1345" actId="1076"/>
          <ac:picMkLst>
            <pc:docMk/>
            <pc:sldMk cId="314290520" sldId="710"/>
            <ac:picMk id="16386" creationId="{1EC15C7E-E82D-42BD-81AD-43742823E851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573976313" sldId="711"/>
        </pc:sldMkLst>
      </pc:sldChg>
      <pc:sldChg chg="addSp modSp new mod">
        <pc:chgData name="ALEXANDRE" userId="734048d45b8f99b5" providerId="LiveId" clId="{823AF80E-13E8-4940-92D1-7A8D3E652803}" dt="2021-03-02T02:19:43.214" v="1415" actId="27636"/>
        <pc:sldMkLst>
          <pc:docMk/>
          <pc:sldMk cId="1932078211" sldId="711"/>
        </pc:sldMkLst>
        <pc:spChg chg="mod ord">
          <ac:chgData name="ALEXANDRE" userId="734048d45b8f99b5" providerId="LiveId" clId="{823AF80E-13E8-4940-92D1-7A8D3E652803}" dt="2021-03-02T02:19:28.293" v="1405" actId="14100"/>
          <ac:spMkLst>
            <pc:docMk/>
            <pc:sldMk cId="1932078211" sldId="711"/>
            <ac:spMk id="2" creationId="{FEAE61E9-8837-4227-BA1F-28066892600A}"/>
          </ac:spMkLst>
        </pc:spChg>
        <pc:spChg chg="mod">
          <ac:chgData name="ALEXANDRE" userId="734048d45b8f99b5" providerId="LiveId" clId="{823AF80E-13E8-4940-92D1-7A8D3E652803}" dt="2021-03-02T02:19:43.214" v="1415" actId="27636"/>
          <ac:spMkLst>
            <pc:docMk/>
            <pc:sldMk cId="1932078211" sldId="711"/>
            <ac:spMk id="3" creationId="{A58730D2-AAED-41AD-81A9-71182536BA0C}"/>
          </ac:spMkLst>
        </pc:spChg>
        <pc:picChg chg="add mod">
          <ac:chgData name="ALEXANDRE" userId="734048d45b8f99b5" providerId="LiveId" clId="{823AF80E-13E8-4940-92D1-7A8D3E652803}" dt="2021-03-02T02:19:41.055" v="1413" actId="1076"/>
          <ac:picMkLst>
            <pc:docMk/>
            <pc:sldMk cId="1932078211" sldId="711"/>
            <ac:picMk id="5" creationId="{B8135678-2A25-4BE4-A9D4-F9499F786F83}"/>
          </ac:picMkLst>
        </pc:picChg>
      </pc:sldChg>
      <pc:sldChg chg="modSp new mod">
        <pc:chgData name="ALEXANDRE" userId="734048d45b8f99b5" providerId="LiveId" clId="{823AF80E-13E8-4940-92D1-7A8D3E652803}" dt="2021-03-02T02:24:32.403" v="1477" actId="207"/>
        <pc:sldMkLst>
          <pc:docMk/>
          <pc:sldMk cId="905882084" sldId="712"/>
        </pc:sldMkLst>
        <pc:spChg chg="mod">
          <ac:chgData name="ALEXANDRE" userId="734048d45b8f99b5" providerId="LiveId" clId="{823AF80E-13E8-4940-92D1-7A8D3E652803}" dt="2021-03-02T02:23:14.968" v="1441" actId="20577"/>
          <ac:spMkLst>
            <pc:docMk/>
            <pc:sldMk cId="905882084" sldId="712"/>
            <ac:spMk id="2" creationId="{E8A858A9-04EF-424C-ABB2-45206984371D}"/>
          </ac:spMkLst>
        </pc:spChg>
        <pc:spChg chg="mod">
          <ac:chgData name="ALEXANDRE" userId="734048d45b8f99b5" providerId="LiveId" clId="{823AF80E-13E8-4940-92D1-7A8D3E652803}" dt="2021-03-02T02:24:32.403" v="1477" actId="207"/>
          <ac:spMkLst>
            <pc:docMk/>
            <pc:sldMk cId="905882084" sldId="712"/>
            <ac:spMk id="3" creationId="{2FCC71BF-017A-4F87-9DE9-5D7F49F1527F}"/>
          </ac:spMkLst>
        </pc:spChg>
      </pc:sldChg>
      <pc:sldChg chg="addSp delSp modSp add mod">
        <pc:chgData name="ALEXANDRE" userId="734048d45b8f99b5" providerId="LiveId" clId="{823AF80E-13E8-4940-92D1-7A8D3E652803}" dt="2021-03-02T02:26:56.716" v="1484" actId="1076"/>
        <pc:sldMkLst>
          <pc:docMk/>
          <pc:sldMk cId="1152871140" sldId="713"/>
        </pc:sldMkLst>
        <pc:spChg chg="mod">
          <ac:chgData name="ALEXANDRE" userId="734048d45b8f99b5" providerId="LiveId" clId="{823AF80E-13E8-4940-92D1-7A8D3E652803}" dt="2021-03-02T02:26:55.401" v="1483" actId="1076"/>
          <ac:spMkLst>
            <pc:docMk/>
            <pc:sldMk cId="1152871140" sldId="713"/>
            <ac:spMk id="2" creationId="{E8A858A9-04EF-424C-ABB2-45206984371D}"/>
          </ac:spMkLst>
        </pc:spChg>
        <pc:spChg chg="del">
          <ac:chgData name="ALEXANDRE" userId="734048d45b8f99b5" providerId="LiveId" clId="{823AF80E-13E8-4940-92D1-7A8D3E652803}" dt="2021-03-02T02:26:47.402" v="1479" actId="478"/>
          <ac:spMkLst>
            <pc:docMk/>
            <pc:sldMk cId="1152871140" sldId="713"/>
            <ac:spMk id="3" creationId="{2FCC71BF-017A-4F87-9DE9-5D7F49F1527F}"/>
          </ac:spMkLst>
        </pc:spChg>
        <pc:spChg chg="add del mod">
          <ac:chgData name="ALEXANDRE" userId="734048d45b8f99b5" providerId="LiveId" clId="{823AF80E-13E8-4940-92D1-7A8D3E652803}" dt="2021-03-02T02:26:49.377" v="1480" actId="478"/>
          <ac:spMkLst>
            <pc:docMk/>
            <pc:sldMk cId="1152871140" sldId="713"/>
            <ac:spMk id="5" creationId="{60DCD564-FB68-4783-BB69-08C6219C5B96}"/>
          </ac:spMkLst>
        </pc:spChg>
        <pc:picChg chg="add mod">
          <ac:chgData name="ALEXANDRE" userId="734048d45b8f99b5" providerId="LiveId" clId="{823AF80E-13E8-4940-92D1-7A8D3E652803}" dt="2021-03-02T02:26:56.716" v="1484" actId="1076"/>
          <ac:picMkLst>
            <pc:docMk/>
            <pc:sldMk cId="1152871140" sldId="713"/>
            <ac:picMk id="7" creationId="{B2C660A8-D752-49E9-B7B3-210DD1AE4470}"/>
          </ac:picMkLst>
        </pc:picChg>
      </pc:sldChg>
      <pc:sldChg chg="addSp delSp modSp add mod chgLayout">
        <pc:chgData name="ALEXANDRE" userId="734048d45b8f99b5" providerId="LiveId" clId="{823AF80E-13E8-4940-92D1-7A8D3E652803}" dt="2021-03-02T02:53:30.068" v="1546" actId="115"/>
        <pc:sldMkLst>
          <pc:docMk/>
          <pc:sldMk cId="4049457266" sldId="714"/>
        </pc:sldMkLst>
        <pc:spChg chg="mod ord">
          <ac:chgData name="ALEXANDRE" userId="734048d45b8f99b5" providerId="LiveId" clId="{823AF80E-13E8-4940-92D1-7A8D3E652803}" dt="2021-03-02T02:52:03.853" v="1543" actId="1076"/>
          <ac:spMkLst>
            <pc:docMk/>
            <pc:sldMk cId="4049457266" sldId="714"/>
            <ac:spMk id="2" creationId="{E8A858A9-04EF-424C-ABB2-45206984371D}"/>
          </ac:spMkLst>
        </pc:spChg>
        <pc:spChg chg="add mod ord">
          <ac:chgData name="ALEXANDRE" userId="734048d45b8f99b5" providerId="LiveId" clId="{823AF80E-13E8-4940-92D1-7A8D3E652803}" dt="2021-03-02T02:53:30.068" v="1546" actId="115"/>
          <ac:spMkLst>
            <pc:docMk/>
            <pc:sldMk cId="4049457266" sldId="714"/>
            <ac:spMk id="3" creationId="{6CCE7D8D-CEC9-4C60-91D5-0640F0DD666D}"/>
          </ac:spMkLst>
        </pc:spChg>
        <pc:picChg chg="del">
          <ac:chgData name="ALEXANDRE" userId="734048d45b8f99b5" providerId="LiveId" clId="{823AF80E-13E8-4940-92D1-7A8D3E652803}" dt="2021-03-02T02:27:27.966" v="1500" actId="478"/>
          <ac:picMkLst>
            <pc:docMk/>
            <pc:sldMk cId="4049457266" sldId="714"/>
            <ac:picMk id="7" creationId="{B2C660A8-D752-49E9-B7B3-210DD1AE4470}"/>
          </ac:picMkLst>
        </pc:picChg>
      </pc:sldChg>
      <pc:sldChg chg="addSp modSp new mod">
        <pc:chgData name="ALEXANDRE" userId="734048d45b8f99b5" providerId="LiveId" clId="{823AF80E-13E8-4940-92D1-7A8D3E652803}" dt="2021-03-02T02:59:35.905" v="1594" actId="1076"/>
        <pc:sldMkLst>
          <pc:docMk/>
          <pc:sldMk cId="4236039690" sldId="715"/>
        </pc:sldMkLst>
        <pc:spChg chg="mod">
          <ac:chgData name="ALEXANDRE" userId="734048d45b8f99b5" providerId="LiveId" clId="{823AF80E-13E8-4940-92D1-7A8D3E652803}" dt="2021-03-02T02:58:01.085" v="1572" actId="20577"/>
          <ac:spMkLst>
            <pc:docMk/>
            <pc:sldMk cId="4236039690" sldId="715"/>
            <ac:spMk id="2" creationId="{D019804C-CAA2-445A-BA94-547DDF663FA9}"/>
          </ac:spMkLst>
        </pc:spChg>
        <pc:spChg chg="mod">
          <ac:chgData name="ALEXANDRE" userId="734048d45b8f99b5" providerId="LiveId" clId="{823AF80E-13E8-4940-92D1-7A8D3E652803}" dt="2021-03-02T02:58:42.084" v="1585" actId="20577"/>
          <ac:spMkLst>
            <pc:docMk/>
            <pc:sldMk cId="4236039690" sldId="715"/>
            <ac:spMk id="3" creationId="{E6B01BFE-FAB8-46A8-BB88-D780C6DDF62A}"/>
          </ac:spMkLst>
        </pc:spChg>
        <pc:picChg chg="add mod">
          <ac:chgData name="ALEXANDRE" userId="734048d45b8f99b5" providerId="LiveId" clId="{823AF80E-13E8-4940-92D1-7A8D3E652803}" dt="2021-03-02T02:59:35.905" v="1594" actId="1076"/>
          <ac:picMkLst>
            <pc:docMk/>
            <pc:sldMk cId="4236039690" sldId="715"/>
            <ac:picMk id="5" creationId="{F8321D20-7C14-4075-9C5A-6AB6C7171BB6}"/>
          </ac:picMkLst>
        </pc:picChg>
      </pc:sldChg>
      <pc:sldChg chg="modSp add mod">
        <pc:chgData name="ALEXANDRE" userId="734048d45b8f99b5" providerId="LiveId" clId="{823AF80E-13E8-4940-92D1-7A8D3E652803}" dt="2021-03-05T17:43:46.712" v="2528" actId="20577"/>
        <pc:sldMkLst>
          <pc:docMk/>
          <pc:sldMk cId="166432083" sldId="716"/>
        </pc:sldMkLst>
        <pc:spChg chg="mod">
          <ac:chgData name="ALEXANDRE" userId="734048d45b8f99b5" providerId="LiveId" clId="{823AF80E-13E8-4940-92D1-7A8D3E652803}" dt="2021-03-02T11:55:28.464" v="2516" actId="313"/>
          <ac:spMkLst>
            <pc:docMk/>
            <pc:sldMk cId="166432083" sldId="716"/>
            <ac:spMk id="2" creationId="{23B317CD-0558-433B-AEB3-DAF5BB2784F5}"/>
          </ac:spMkLst>
        </pc:spChg>
        <pc:spChg chg="mod">
          <ac:chgData name="ALEXANDRE" userId="734048d45b8f99b5" providerId="LiveId" clId="{823AF80E-13E8-4940-92D1-7A8D3E652803}" dt="2021-03-05T17:43:46.712" v="2528" actId="20577"/>
          <ac:spMkLst>
            <pc:docMk/>
            <pc:sldMk cId="166432083" sldId="716"/>
            <ac:spMk id="3" creationId="{FE87225F-639E-4233-9CA2-C8BC5C0F96CE}"/>
          </ac:spMkLst>
        </pc:spChg>
      </pc:sldChg>
      <pc:sldChg chg="addSp delSp modSp new add del mod">
        <pc:chgData name="ALEXANDRE" userId="734048d45b8f99b5" providerId="LiveId" clId="{823AF80E-13E8-4940-92D1-7A8D3E652803}" dt="2021-03-02T11:54:57.524" v="2477" actId="2696"/>
        <pc:sldMkLst>
          <pc:docMk/>
          <pc:sldMk cId="2052284787" sldId="716"/>
        </pc:sldMkLst>
        <pc:spChg chg="mod">
          <ac:chgData name="ALEXANDRE" userId="734048d45b8f99b5" providerId="LiveId" clId="{823AF80E-13E8-4940-92D1-7A8D3E652803}" dt="2021-03-02T11:19:09.460" v="1674" actId="1076"/>
          <ac:spMkLst>
            <pc:docMk/>
            <pc:sldMk cId="2052284787" sldId="716"/>
            <ac:spMk id="2" creationId="{23B317CD-0558-433B-AEB3-DAF5BB2784F5}"/>
          </ac:spMkLst>
        </pc:spChg>
        <pc:spChg chg="mod">
          <ac:chgData name="ALEXANDRE" userId="734048d45b8f99b5" providerId="LiveId" clId="{823AF80E-13E8-4940-92D1-7A8D3E652803}" dt="2021-03-02T11:54:42.427" v="2472" actId="21"/>
          <ac:spMkLst>
            <pc:docMk/>
            <pc:sldMk cId="2052284787" sldId="716"/>
            <ac:spMk id="3" creationId="{FE87225F-639E-4233-9CA2-C8BC5C0F96CE}"/>
          </ac:spMkLst>
        </pc:spChg>
        <pc:spChg chg="add del mod">
          <ac:chgData name="ALEXANDRE" userId="734048d45b8f99b5" providerId="LiveId" clId="{823AF80E-13E8-4940-92D1-7A8D3E652803}" dt="2021-03-02T11:54:48.544" v="2475" actId="21"/>
          <ac:spMkLst>
            <pc:docMk/>
            <pc:sldMk cId="2052284787" sldId="716"/>
            <ac:spMk id="5" creationId="{9B8848DE-0704-473C-9FDB-752412C357F6}"/>
          </ac:spMkLst>
        </pc:spChg>
        <pc:spChg chg="add del mod">
          <ac:chgData name="ALEXANDRE" userId="734048d45b8f99b5" providerId="LiveId" clId="{823AF80E-13E8-4940-92D1-7A8D3E652803}" dt="2021-03-02T11:25:01.985" v="1716" actId="478"/>
          <ac:spMkLst>
            <pc:docMk/>
            <pc:sldMk cId="2052284787" sldId="716"/>
            <ac:spMk id="6" creationId="{E290068A-3096-4A32-8B05-6974DB42BB27}"/>
          </ac:spMkLst>
        </pc:spChg>
        <pc:picChg chg="add del mod">
          <ac:chgData name="ALEXANDRE" userId="734048d45b8f99b5" providerId="LiveId" clId="{823AF80E-13E8-4940-92D1-7A8D3E652803}" dt="2021-03-02T11:24:45.931" v="1714" actId="21"/>
          <ac:picMkLst>
            <pc:docMk/>
            <pc:sldMk cId="2052284787" sldId="716"/>
            <ac:picMk id="8" creationId="{0B1DC55B-2A33-40ED-A03D-DDC862BB9E4C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791781132" sldId="717"/>
        </pc:sldMkLst>
      </pc:sldChg>
      <pc:sldChg chg="addSp modSp add mod ord">
        <pc:chgData name="ALEXANDRE" userId="734048d45b8f99b5" providerId="LiveId" clId="{823AF80E-13E8-4940-92D1-7A8D3E652803}" dt="2021-03-02T11:54:50.225" v="2476"/>
        <pc:sldMkLst>
          <pc:docMk/>
          <pc:sldMk cId="3481382760" sldId="717"/>
        </pc:sldMkLst>
        <pc:spChg chg="mod">
          <ac:chgData name="ALEXANDRE" userId="734048d45b8f99b5" providerId="LiveId" clId="{823AF80E-13E8-4940-92D1-7A8D3E652803}" dt="2021-03-02T11:54:45.055" v="2474"/>
          <ac:spMkLst>
            <pc:docMk/>
            <pc:sldMk cId="3481382760" sldId="717"/>
            <ac:spMk id="3" creationId="{FE87225F-639E-4233-9CA2-C8BC5C0F96CE}"/>
          </ac:spMkLst>
        </pc:spChg>
        <pc:spChg chg="add mod">
          <ac:chgData name="ALEXANDRE" userId="734048d45b8f99b5" providerId="LiveId" clId="{823AF80E-13E8-4940-92D1-7A8D3E652803}" dt="2021-03-02T11:54:50.225" v="2476"/>
          <ac:spMkLst>
            <pc:docMk/>
            <pc:sldMk cId="3481382760" sldId="717"/>
            <ac:spMk id="4" creationId="{36153835-908A-43D9-B30D-6208090E2588}"/>
          </ac:spMkLst>
        </pc:spChg>
      </pc:sldChg>
      <pc:sldChg chg="addSp delSp modSp add del mod modAnim">
        <pc:chgData name="ALEXANDRE" userId="734048d45b8f99b5" providerId="LiveId" clId="{823AF80E-13E8-4940-92D1-7A8D3E652803}" dt="2021-03-02T11:54:20.914" v="2471" actId="2696"/>
        <pc:sldMkLst>
          <pc:docMk/>
          <pc:sldMk cId="287098487" sldId="718"/>
        </pc:sldMkLst>
        <pc:spChg chg="mod">
          <ac:chgData name="ALEXANDRE" userId="734048d45b8f99b5" providerId="LiveId" clId="{823AF80E-13E8-4940-92D1-7A8D3E652803}" dt="2021-03-02T11:21:09.592" v="1698" actId="14100"/>
          <ac:spMkLst>
            <pc:docMk/>
            <pc:sldMk cId="287098487" sldId="718"/>
            <ac:spMk id="2" creationId="{23B317CD-0558-433B-AEB3-DAF5BB2784F5}"/>
          </ac:spMkLst>
        </pc:spChg>
        <pc:spChg chg="del mod">
          <ac:chgData name="ALEXANDRE" userId="734048d45b8f99b5" providerId="LiveId" clId="{823AF80E-13E8-4940-92D1-7A8D3E652803}" dt="2021-03-02T11:20:53.776" v="1694" actId="478"/>
          <ac:spMkLst>
            <pc:docMk/>
            <pc:sldMk cId="287098487" sldId="718"/>
            <ac:spMk id="3" creationId="{FE87225F-639E-4233-9CA2-C8BC5C0F96CE}"/>
          </ac:spMkLst>
        </pc:spChg>
        <pc:spChg chg="del">
          <ac:chgData name="ALEXANDRE" userId="734048d45b8f99b5" providerId="LiveId" clId="{823AF80E-13E8-4940-92D1-7A8D3E652803}" dt="2021-03-02T11:20:55.953" v="1695" actId="478"/>
          <ac:spMkLst>
            <pc:docMk/>
            <pc:sldMk cId="287098487" sldId="718"/>
            <ac:spMk id="5" creationId="{9B8848DE-0704-473C-9FDB-752412C357F6}"/>
          </ac:spMkLst>
        </pc:spChg>
        <pc:spChg chg="add mod">
          <ac:chgData name="ALEXANDRE" userId="734048d45b8f99b5" providerId="LiveId" clId="{823AF80E-13E8-4940-92D1-7A8D3E652803}" dt="2021-03-02T11:26:31.629" v="1739" actId="1076"/>
          <ac:spMkLst>
            <pc:docMk/>
            <pc:sldMk cId="287098487" sldId="718"/>
            <ac:spMk id="7" creationId="{CCE4E632-E97A-4AAA-9CB9-41C19D3A4C7E}"/>
          </ac:spMkLst>
        </pc:spChg>
        <pc:picChg chg="add mod">
          <ac:chgData name="ALEXANDRE" userId="734048d45b8f99b5" providerId="LiveId" clId="{823AF80E-13E8-4940-92D1-7A8D3E652803}" dt="2021-03-02T11:21:10.567" v="1699" actId="1076"/>
          <ac:picMkLst>
            <pc:docMk/>
            <pc:sldMk cId="287098487" sldId="718"/>
            <ac:picMk id="6" creationId="{868B8567-B480-462E-A809-55B624470140}"/>
          </ac:picMkLst>
        </pc:picChg>
        <pc:picChg chg="add mod">
          <ac:chgData name="ALEXANDRE" userId="734048d45b8f99b5" providerId="LiveId" clId="{823AF80E-13E8-4940-92D1-7A8D3E652803}" dt="2021-03-02T11:26:50.026" v="1742" actId="1076"/>
          <ac:picMkLst>
            <pc:docMk/>
            <pc:sldMk cId="287098487" sldId="718"/>
            <ac:picMk id="9" creationId="{6916E5D9-9AC9-4613-B541-CE8DC159C712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985321309" sldId="718"/>
        </pc:sldMkLst>
      </pc:sldChg>
      <pc:sldChg chg="modSp new mod">
        <pc:chgData name="ALEXANDRE" userId="734048d45b8f99b5" providerId="LiveId" clId="{823AF80E-13E8-4940-92D1-7A8D3E652803}" dt="2021-03-02T11:29:40.709" v="1761" actId="115"/>
        <pc:sldMkLst>
          <pc:docMk/>
          <pc:sldMk cId="105663956" sldId="719"/>
        </pc:sldMkLst>
        <pc:spChg chg="mod">
          <ac:chgData name="ALEXANDRE" userId="734048d45b8f99b5" providerId="LiveId" clId="{823AF80E-13E8-4940-92D1-7A8D3E652803}" dt="2021-03-02T11:28:09.622" v="1755" actId="1076"/>
          <ac:spMkLst>
            <pc:docMk/>
            <pc:sldMk cId="105663956" sldId="719"/>
            <ac:spMk id="2" creationId="{510B602C-4896-4387-8542-23E29D9EA9C7}"/>
          </ac:spMkLst>
        </pc:spChg>
        <pc:spChg chg="mod">
          <ac:chgData name="ALEXANDRE" userId="734048d45b8f99b5" providerId="LiveId" clId="{823AF80E-13E8-4940-92D1-7A8D3E652803}" dt="2021-03-02T11:29:40.709" v="1761" actId="115"/>
          <ac:spMkLst>
            <pc:docMk/>
            <pc:sldMk cId="105663956" sldId="719"/>
            <ac:spMk id="3" creationId="{256A448E-29FB-43E2-811B-66121304C50F}"/>
          </ac:spMkLst>
        </pc:sp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442987842" sldId="719"/>
        </pc:sldMkLst>
      </pc:sldChg>
      <pc:sldChg chg="addSp delSp modSp add del mod">
        <pc:chgData name="ALEXANDRE" userId="734048d45b8f99b5" providerId="LiveId" clId="{823AF80E-13E8-4940-92D1-7A8D3E652803}" dt="2021-03-02T11:54:20.914" v="2471" actId="2696"/>
        <pc:sldMkLst>
          <pc:docMk/>
          <pc:sldMk cId="2002177510" sldId="720"/>
        </pc:sldMkLst>
        <pc:spChg chg="add mod">
          <ac:chgData name="ALEXANDRE" userId="734048d45b8f99b5" providerId="LiveId" clId="{823AF80E-13E8-4940-92D1-7A8D3E652803}" dt="2021-03-02T11:26:15.142" v="1735" actId="1582"/>
          <ac:spMkLst>
            <pc:docMk/>
            <pc:sldMk cId="2002177510" sldId="720"/>
            <ac:spMk id="7" creationId="{ADAC48DB-F4C8-4D2C-B344-706137BB92D1}"/>
          </ac:spMkLst>
        </pc:spChg>
        <pc:picChg chg="add mod ord">
          <ac:chgData name="ALEXANDRE" userId="734048d45b8f99b5" providerId="LiveId" clId="{823AF80E-13E8-4940-92D1-7A8D3E652803}" dt="2021-03-02T11:25:58.807" v="1730" actId="14100"/>
          <ac:picMkLst>
            <pc:docMk/>
            <pc:sldMk cId="2002177510" sldId="720"/>
            <ac:picMk id="4" creationId="{25334937-A424-412B-8ED7-148424866DA2}"/>
          </ac:picMkLst>
        </pc:picChg>
        <pc:picChg chg="add mod modCrop">
          <ac:chgData name="ALEXANDRE" userId="734048d45b8f99b5" providerId="LiveId" clId="{823AF80E-13E8-4940-92D1-7A8D3E652803}" dt="2021-03-02T11:26:00.567" v="1731" actId="1076"/>
          <ac:picMkLst>
            <pc:docMk/>
            <pc:sldMk cId="2002177510" sldId="720"/>
            <ac:picMk id="5" creationId="{AF6397D2-4364-43C8-BA17-FED20BA259AF}"/>
          </ac:picMkLst>
        </pc:picChg>
        <pc:picChg chg="del">
          <ac:chgData name="ALEXANDRE" userId="734048d45b8f99b5" providerId="LiveId" clId="{823AF80E-13E8-4940-92D1-7A8D3E652803}" dt="2021-03-02T11:25:08.412" v="1718" actId="478"/>
          <ac:picMkLst>
            <pc:docMk/>
            <pc:sldMk cId="2002177510" sldId="720"/>
            <ac:picMk id="6" creationId="{868B8567-B480-462E-A809-55B624470140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226682722" sldId="720"/>
        </pc:sldMkLst>
      </pc:sldChg>
      <pc:sldChg chg="addSp delSp modSp add mod modAnim">
        <pc:chgData name="ALEXANDRE" userId="734048d45b8f99b5" providerId="LiveId" clId="{823AF80E-13E8-4940-92D1-7A8D3E652803}" dt="2021-03-02T11:43:12.891" v="1935" actId="404"/>
        <pc:sldMkLst>
          <pc:docMk/>
          <pc:sldMk cId="663152299" sldId="721"/>
        </pc:sldMkLst>
        <pc:spChg chg="mod">
          <ac:chgData name="ALEXANDRE" userId="734048d45b8f99b5" providerId="LiveId" clId="{823AF80E-13E8-4940-92D1-7A8D3E652803}" dt="2021-03-02T11:32:43.688" v="1833" actId="1076"/>
          <ac:spMkLst>
            <pc:docMk/>
            <pc:sldMk cId="663152299" sldId="721"/>
            <ac:spMk id="2" creationId="{510B602C-4896-4387-8542-23E29D9EA9C7}"/>
          </ac:spMkLst>
        </pc:spChg>
        <pc:spChg chg="mod">
          <ac:chgData name="ALEXANDRE" userId="734048d45b8f99b5" providerId="LiveId" clId="{823AF80E-13E8-4940-92D1-7A8D3E652803}" dt="2021-03-02T11:43:12.891" v="1935" actId="404"/>
          <ac:spMkLst>
            <pc:docMk/>
            <pc:sldMk cId="663152299" sldId="721"/>
            <ac:spMk id="3" creationId="{256A448E-29FB-43E2-811B-66121304C50F}"/>
          </ac:spMkLst>
        </pc:spChg>
        <pc:spChg chg="add del">
          <ac:chgData name="ALEXANDRE" userId="734048d45b8f99b5" providerId="LiveId" clId="{823AF80E-13E8-4940-92D1-7A8D3E652803}" dt="2021-03-02T11:31:04.963" v="1787"/>
          <ac:spMkLst>
            <pc:docMk/>
            <pc:sldMk cId="663152299" sldId="721"/>
            <ac:spMk id="4" creationId="{FAE68AC9-379B-4650-82D5-EC556783FF47}"/>
          </ac:spMkLst>
        </pc:spChg>
        <pc:spChg chg="add mod">
          <ac:chgData name="ALEXANDRE" userId="734048d45b8f99b5" providerId="LiveId" clId="{823AF80E-13E8-4940-92D1-7A8D3E652803}" dt="2021-03-02T11:42:10.660" v="1915" actId="164"/>
          <ac:spMkLst>
            <pc:docMk/>
            <pc:sldMk cId="663152299" sldId="721"/>
            <ac:spMk id="7" creationId="{FBF106BC-AC8B-45EC-B5B9-36D4B63A12E2}"/>
          </ac:spMkLst>
        </pc:spChg>
        <pc:spChg chg="add mod">
          <ac:chgData name="ALEXANDRE" userId="734048d45b8f99b5" providerId="LiveId" clId="{823AF80E-13E8-4940-92D1-7A8D3E652803}" dt="2021-03-02T11:42:10.660" v="1915" actId="164"/>
          <ac:spMkLst>
            <pc:docMk/>
            <pc:sldMk cId="663152299" sldId="721"/>
            <ac:spMk id="8" creationId="{5DCEE41E-83A5-46B8-B882-9BE8F526BF0E}"/>
          </ac:spMkLst>
        </pc:spChg>
        <pc:spChg chg="add del mod">
          <ac:chgData name="ALEXANDRE" userId="734048d45b8f99b5" providerId="LiveId" clId="{823AF80E-13E8-4940-92D1-7A8D3E652803}" dt="2021-03-02T11:42:19.996" v="1916" actId="478"/>
          <ac:spMkLst>
            <pc:docMk/>
            <pc:sldMk cId="663152299" sldId="721"/>
            <ac:spMk id="9" creationId="{D5EAFC05-1DD9-4521-BB3B-F46157CE6A42}"/>
          </ac:spMkLst>
        </pc:spChg>
        <pc:spChg chg="add mod">
          <ac:chgData name="ALEXANDRE" userId="734048d45b8f99b5" providerId="LiveId" clId="{823AF80E-13E8-4940-92D1-7A8D3E652803}" dt="2021-03-02T11:42:42.215" v="1921" actId="693"/>
          <ac:spMkLst>
            <pc:docMk/>
            <pc:sldMk cId="663152299" sldId="721"/>
            <ac:spMk id="11" creationId="{55921890-26BC-45B5-B90A-439783245F7A}"/>
          </ac:spMkLst>
        </pc:spChg>
        <pc:spChg chg="add mod">
          <ac:chgData name="ALEXANDRE" userId="734048d45b8f99b5" providerId="LiveId" clId="{823AF80E-13E8-4940-92D1-7A8D3E652803}" dt="2021-03-02T11:42:56.606" v="1929" actId="1076"/>
          <ac:spMkLst>
            <pc:docMk/>
            <pc:sldMk cId="663152299" sldId="721"/>
            <ac:spMk id="12" creationId="{237DDE82-3459-49D3-807F-B0F6BE1288AC}"/>
          </ac:spMkLst>
        </pc:spChg>
        <pc:grpChg chg="add mod">
          <ac:chgData name="ALEXANDRE" userId="734048d45b8f99b5" providerId="LiveId" clId="{823AF80E-13E8-4940-92D1-7A8D3E652803}" dt="2021-03-02T11:42:47.162" v="1922" actId="1076"/>
          <ac:grpSpMkLst>
            <pc:docMk/>
            <pc:sldMk cId="663152299" sldId="721"/>
            <ac:grpSpMk id="10" creationId="{70F235D2-7686-46DA-8A17-FC4565519D05}"/>
          </ac:grpSpMkLst>
        </pc:grpChg>
        <pc:picChg chg="add mod">
          <ac:chgData name="ALEXANDRE" userId="734048d45b8f99b5" providerId="LiveId" clId="{823AF80E-13E8-4940-92D1-7A8D3E652803}" dt="2021-03-02T11:40:44.491" v="1843" actId="1076"/>
          <ac:picMkLst>
            <pc:docMk/>
            <pc:sldMk cId="663152299" sldId="721"/>
            <ac:picMk id="6" creationId="{829A048F-385F-4E7C-BE63-A49C60F712FE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221289867" sldId="721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692638809" sldId="722"/>
        </pc:sldMkLst>
      </pc:sldChg>
      <pc:sldChg chg="addSp delSp modSp add mod delAnim modAnim">
        <pc:chgData name="ALEXANDRE" userId="734048d45b8f99b5" providerId="LiveId" clId="{823AF80E-13E8-4940-92D1-7A8D3E652803}" dt="2021-03-02T11:44:39.489" v="1989"/>
        <pc:sldMkLst>
          <pc:docMk/>
          <pc:sldMk cId="1015724524" sldId="722"/>
        </pc:sldMkLst>
        <pc:spChg chg="mod">
          <ac:chgData name="ALEXANDRE" userId="734048d45b8f99b5" providerId="LiveId" clId="{823AF80E-13E8-4940-92D1-7A8D3E652803}" dt="2021-03-02T11:43:48.649" v="1980" actId="20577"/>
          <ac:spMkLst>
            <pc:docMk/>
            <pc:sldMk cId="1015724524" sldId="722"/>
            <ac:spMk id="3" creationId="{256A448E-29FB-43E2-811B-66121304C50F}"/>
          </ac:spMkLst>
        </pc:spChg>
        <pc:spChg chg="del">
          <ac:chgData name="ALEXANDRE" userId="734048d45b8f99b5" providerId="LiveId" clId="{823AF80E-13E8-4940-92D1-7A8D3E652803}" dt="2021-03-02T11:43:55.917" v="1982" actId="478"/>
          <ac:spMkLst>
            <pc:docMk/>
            <pc:sldMk cId="1015724524" sldId="722"/>
            <ac:spMk id="11" creationId="{55921890-26BC-45B5-B90A-439783245F7A}"/>
          </ac:spMkLst>
        </pc:spChg>
        <pc:spChg chg="del">
          <ac:chgData name="ALEXANDRE" userId="734048d45b8f99b5" providerId="LiveId" clId="{823AF80E-13E8-4940-92D1-7A8D3E652803}" dt="2021-03-02T11:43:52.091" v="1981" actId="478"/>
          <ac:spMkLst>
            <pc:docMk/>
            <pc:sldMk cId="1015724524" sldId="722"/>
            <ac:spMk id="12" creationId="{237DDE82-3459-49D3-807F-B0F6BE1288AC}"/>
          </ac:spMkLst>
        </pc:spChg>
        <pc:grpChg chg="del">
          <ac:chgData name="ALEXANDRE" userId="734048d45b8f99b5" providerId="LiveId" clId="{823AF80E-13E8-4940-92D1-7A8D3E652803}" dt="2021-03-02T11:43:52.091" v="1981" actId="478"/>
          <ac:grpSpMkLst>
            <pc:docMk/>
            <pc:sldMk cId="1015724524" sldId="722"/>
            <ac:grpSpMk id="10" creationId="{70F235D2-7686-46DA-8A17-FC4565519D05}"/>
          </ac:grpSpMkLst>
        </pc:grpChg>
        <pc:picChg chg="add mod">
          <ac:chgData name="ALEXANDRE" userId="734048d45b8f99b5" providerId="LiveId" clId="{823AF80E-13E8-4940-92D1-7A8D3E652803}" dt="2021-03-02T11:44:17.216" v="1986" actId="1076"/>
          <ac:picMkLst>
            <pc:docMk/>
            <pc:sldMk cId="1015724524" sldId="722"/>
            <ac:picMk id="5" creationId="{379D7C05-FA2B-4503-BA76-EA222F880BEF}"/>
          </ac:picMkLst>
        </pc:picChg>
        <pc:picChg chg="del">
          <ac:chgData name="ALEXANDRE" userId="734048d45b8f99b5" providerId="LiveId" clId="{823AF80E-13E8-4940-92D1-7A8D3E652803}" dt="2021-03-02T11:43:52.091" v="1981" actId="478"/>
          <ac:picMkLst>
            <pc:docMk/>
            <pc:sldMk cId="1015724524" sldId="722"/>
            <ac:picMk id="6" creationId="{829A048F-385F-4E7C-BE63-A49C60F712FE}"/>
          </ac:picMkLst>
        </pc:picChg>
        <pc:picChg chg="add mod">
          <ac:chgData name="ALEXANDRE" userId="734048d45b8f99b5" providerId="LiveId" clId="{823AF80E-13E8-4940-92D1-7A8D3E652803}" dt="2021-03-02T11:44:36.419" v="1988" actId="1076"/>
          <ac:picMkLst>
            <pc:docMk/>
            <pc:sldMk cId="1015724524" sldId="722"/>
            <ac:picMk id="13" creationId="{634CA9AD-F192-4025-A635-661386185124}"/>
          </ac:picMkLst>
        </pc:picChg>
      </pc:sldChg>
      <pc:sldChg chg="addSp delSp modSp add mod delAnim modAnim">
        <pc:chgData name="ALEXANDRE" userId="734048d45b8f99b5" providerId="LiveId" clId="{823AF80E-13E8-4940-92D1-7A8D3E652803}" dt="2021-03-02T11:53:09.185" v="2463" actId="13926"/>
        <pc:sldMkLst>
          <pc:docMk/>
          <pc:sldMk cId="2476999564" sldId="723"/>
        </pc:sldMkLst>
        <pc:spChg chg="mod">
          <ac:chgData name="ALEXANDRE" userId="734048d45b8f99b5" providerId="LiveId" clId="{823AF80E-13E8-4940-92D1-7A8D3E652803}" dt="2021-03-02T11:53:09.185" v="2463" actId="13926"/>
          <ac:spMkLst>
            <pc:docMk/>
            <pc:sldMk cId="2476999564" sldId="723"/>
            <ac:spMk id="3" creationId="{256A448E-29FB-43E2-811B-66121304C50F}"/>
          </ac:spMkLst>
        </pc:spChg>
        <pc:picChg chg="del">
          <ac:chgData name="ALEXANDRE" userId="734048d45b8f99b5" providerId="LiveId" clId="{823AF80E-13E8-4940-92D1-7A8D3E652803}" dt="2021-03-02T11:44:45.293" v="1991" actId="478"/>
          <ac:picMkLst>
            <pc:docMk/>
            <pc:sldMk cId="2476999564" sldId="723"/>
            <ac:picMk id="5" creationId="{379D7C05-FA2B-4503-BA76-EA222F880BEF}"/>
          </ac:picMkLst>
        </pc:picChg>
        <pc:picChg chg="add del mod">
          <ac:chgData name="ALEXANDRE" userId="734048d45b8f99b5" providerId="LiveId" clId="{823AF80E-13E8-4940-92D1-7A8D3E652803}" dt="2021-03-02T11:47:05.169" v="2207" actId="478"/>
          <ac:picMkLst>
            <pc:docMk/>
            <pc:sldMk cId="2476999564" sldId="723"/>
            <ac:picMk id="6" creationId="{5AB4C479-28EB-412B-B6B4-3DD309A4AA40}"/>
          </ac:picMkLst>
        </pc:picChg>
        <pc:picChg chg="del">
          <ac:chgData name="ALEXANDRE" userId="734048d45b8f99b5" providerId="LiveId" clId="{823AF80E-13E8-4940-92D1-7A8D3E652803}" dt="2021-03-02T11:44:45.293" v="1991" actId="478"/>
          <ac:picMkLst>
            <pc:docMk/>
            <pc:sldMk cId="2476999564" sldId="723"/>
            <ac:picMk id="13" creationId="{634CA9AD-F192-4025-A635-661386185124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254113789" sldId="72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252097450" sldId="724"/>
        </pc:sldMkLst>
      </pc:sldChg>
      <pc:sldChg chg="modSp add mod">
        <pc:chgData name="ALEXANDRE" userId="734048d45b8f99b5" providerId="LiveId" clId="{823AF80E-13E8-4940-92D1-7A8D3E652803}" dt="2021-03-02T11:55:40.372" v="2518" actId="1076"/>
        <pc:sldMkLst>
          <pc:docMk/>
          <pc:sldMk cId="2124034721" sldId="724"/>
        </pc:sldMkLst>
        <pc:spChg chg="mod">
          <ac:chgData name="ALEXANDRE" userId="734048d45b8f99b5" providerId="LiveId" clId="{823AF80E-13E8-4940-92D1-7A8D3E652803}" dt="2021-03-02T11:55:40.372" v="2518" actId="1076"/>
          <ac:spMkLst>
            <pc:docMk/>
            <pc:sldMk cId="2124034721" sldId="724"/>
            <ac:spMk id="3" creationId="{FE87225F-639E-4233-9CA2-C8BC5C0F96CE}"/>
          </ac:spMkLst>
        </pc:sp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574827256" sldId="725"/>
        </pc:sldMkLst>
      </pc:sldChg>
      <pc:sldChg chg="delSp add setBg delDesignElem">
        <pc:chgData name="ALEXANDRE" userId="734048d45b8f99b5" providerId="LiveId" clId="{823AF80E-13E8-4940-92D1-7A8D3E652803}" dt="2021-03-02T11:57:00.829" v="2526"/>
        <pc:sldMkLst>
          <pc:docMk/>
          <pc:sldMk cId="3142605061" sldId="725"/>
        </pc:sldMkLst>
        <pc:spChg chg="del">
          <ac:chgData name="ALEXANDRE" userId="734048d45b8f99b5" providerId="LiveId" clId="{823AF80E-13E8-4940-92D1-7A8D3E652803}" dt="2021-03-02T11:57:00.829" v="2526"/>
          <ac:spMkLst>
            <pc:docMk/>
            <pc:sldMk cId="3142605061" sldId="725"/>
            <ac:spMk id="10" creationId="{AFA67CD3-AB4E-4A7A-BEB8-53C445D8C44E}"/>
          </ac:spMkLst>
        </pc:spChg>
        <pc:spChg chg="del">
          <ac:chgData name="ALEXANDRE" userId="734048d45b8f99b5" providerId="LiveId" clId="{823AF80E-13E8-4940-92D1-7A8D3E652803}" dt="2021-03-02T11:57:00.829" v="2526"/>
          <ac:spMkLst>
            <pc:docMk/>
            <pc:sldMk cId="3142605061" sldId="725"/>
            <ac:spMk id="14" creationId="{339C8D78-A644-462F-B674-F440635E5353}"/>
          </ac:spMkLst>
        </pc:spChg>
        <pc:picChg chg="del">
          <ac:chgData name="ALEXANDRE" userId="734048d45b8f99b5" providerId="LiveId" clId="{823AF80E-13E8-4940-92D1-7A8D3E652803}" dt="2021-03-02T11:57:00.829" v="2526"/>
          <ac:picMkLst>
            <pc:docMk/>
            <pc:sldMk cId="3142605061" sldId="725"/>
            <ac:picMk id="12" creationId="{07CF545F-9C2E-4446-97CD-AD92990C2B68}"/>
          </ac:picMkLst>
        </pc:picChg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824417164" sldId="726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561581811" sldId="72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351354677" sldId="72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327111651" sldId="730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555337901" sldId="731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280841509" sldId="732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205561794" sldId="73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202057638" sldId="735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889421399" sldId="736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114662615" sldId="737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729467193" sldId="73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102296714" sldId="73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707613584" sldId="740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478653996" sldId="741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34445102" sldId="742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754845840" sldId="74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70417478" sldId="744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992457581" sldId="745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235248623" sldId="746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43919282" sldId="74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186254914" sldId="74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674651556" sldId="766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060026495" sldId="767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546024630" sldId="76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182484969" sldId="76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641001119" sldId="770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550420772" sldId="771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438106788" sldId="772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4115257575" sldId="773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881051891" sldId="776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3493526312" sldId="777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942680902" sldId="778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2964691111" sldId="779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813931749" sldId="780"/>
        </pc:sldMkLst>
      </pc:sldChg>
      <pc:sldChg chg="del">
        <pc:chgData name="ALEXANDRE" userId="734048d45b8f99b5" providerId="LiveId" clId="{823AF80E-13E8-4940-92D1-7A8D3E652803}" dt="2021-03-02T00:08:44.626" v="42" actId="47"/>
        <pc:sldMkLst>
          <pc:docMk/>
          <pc:sldMk cId="113783680" sldId="781"/>
        </pc:sldMkLst>
      </pc:sldChg>
      <pc:sldMasterChg chg="del delSldLayout">
        <pc:chgData name="ALEXANDRE" userId="734048d45b8f99b5" providerId="LiveId" clId="{823AF80E-13E8-4940-92D1-7A8D3E652803}" dt="2021-03-02T00:08:44.626" v="42" actId="47"/>
        <pc:sldMasterMkLst>
          <pc:docMk/>
          <pc:sldMasterMk cId="3261743880" sldId="2147483651"/>
        </pc:sldMasterMkLst>
        <pc:sldLayoutChg chg="del">
          <pc:chgData name="ALEXANDRE" userId="734048d45b8f99b5" providerId="LiveId" clId="{823AF80E-13E8-4940-92D1-7A8D3E652803}" dt="2021-03-02T00:08:44.626" v="42" actId="47"/>
          <pc:sldLayoutMkLst>
            <pc:docMk/>
            <pc:sldMasterMk cId="3261743880" sldId="2147483651"/>
            <pc:sldLayoutMk cId="15541932" sldId="2147483652"/>
          </pc:sldLayoutMkLst>
        </pc:sldLayoutChg>
        <pc:sldLayoutChg chg="del">
          <pc:chgData name="ALEXANDRE" userId="734048d45b8f99b5" providerId="LiveId" clId="{823AF80E-13E8-4940-92D1-7A8D3E652803}" dt="2021-03-02T00:08:44.626" v="42" actId="47"/>
          <pc:sldLayoutMkLst>
            <pc:docMk/>
            <pc:sldMasterMk cId="3261743880" sldId="2147483651"/>
            <pc:sldLayoutMk cId="814882559" sldId="2147483653"/>
          </pc:sldLayoutMkLst>
        </pc:sldLayoutChg>
      </pc:sldMasterChg>
    </pc:docChg>
  </pc:docChgLst>
  <pc:docChgLst>
    <pc:chgData name="ALEXANDRE" userId="734048d45b8f99b5" providerId="LiveId" clId="{93216324-DEFB-4037-A8C8-9FFF2752F02E}"/>
    <pc:docChg chg="undo custSel addSld delSld modSld sldOrd">
      <pc:chgData name="ALEXANDRE" userId="734048d45b8f99b5" providerId="LiveId" clId="{93216324-DEFB-4037-A8C8-9FFF2752F02E}" dt="2021-03-09T16:48:03.484" v="887" actId="20577"/>
      <pc:docMkLst>
        <pc:docMk/>
      </pc:docMkLst>
      <pc:sldChg chg="modSp mod">
        <pc:chgData name="ALEXANDRE" userId="734048d45b8f99b5" providerId="LiveId" clId="{93216324-DEFB-4037-A8C8-9FFF2752F02E}" dt="2021-03-09T16:48:03.484" v="887" actId="20577"/>
        <pc:sldMkLst>
          <pc:docMk/>
          <pc:sldMk cId="1673537206" sldId="257"/>
        </pc:sldMkLst>
        <pc:spChg chg="mod">
          <ac:chgData name="ALEXANDRE" userId="734048d45b8f99b5" providerId="LiveId" clId="{93216324-DEFB-4037-A8C8-9FFF2752F02E}" dt="2021-03-09T16:48:03.484" v="887" actId="20577"/>
          <ac:spMkLst>
            <pc:docMk/>
            <pc:sldMk cId="1673537206" sldId="257"/>
            <ac:spMk id="4" creationId="{10FC7B3D-DECB-6B4A-B36D-F34E590AB03F}"/>
          </ac:spMkLst>
        </pc:spChg>
        <pc:spChg chg="mod">
          <ac:chgData name="ALEXANDRE" userId="734048d45b8f99b5" providerId="LiveId" clId="{93216324-DEFB-4037-A8C8-9FFF2752F02E}" dt="2021-03-09T16:47:34.251" v="884" actId="20577"/>
          <ac:spMkLst>
            <pc:docMk/>
            <pc:sldMk cId="1673537206" sldId="257"/>
            <ac:spMk id="7" creationId="{9033DC5E-112F-4E31-BEC8-F07E06D15EAD}"/>
          </ac:spMkLst>
        </pc:spChg>
      </pc:sldChg>
      <pc:sldChg chg="modSp mod">
        <pc:chgData name="ALEXANDRE" userId="734048d45b8f99b5" providerId="LiveId" clId="{93216324-DEFB-4037-A8C8-9FFF2752F02E}" dt="2021-03-09T14:58:59.452" v="52" actId="313"/>
        <pc:sldMkLst>
          <pc:docMk/>
          <pc:sldMk cId="3875957722" sldId="684"/>
        </pc:sldMkLst>
        <pc:spChg chg="mod">
          <ac:chgData name="ALEXANDRE" userId="734048d45b8f99b5" providerId="LiveId" clId="{93216324-DEFB-4037-A8C8-9FFF2752F02E}" dt="2021-03-09T14:58:59.452" v="52" actId="313"/>
          <ac:spMkLst>
            <pc:docMk/>
            <pc:sldMk cId="3875957722" sldId="684"/>
            <ac:spMk id="2" creationId="{F9A0BA26-1F71-1D4E-BE52-10A03A521463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891337462" sldId="685"/>
        </pc:sldMkLst>
      </pc:sldChg>
      <pc:sldChg chg="modSp new mod">
        <pc:chgData name="ALEXANDRE" userId="734048d45b8f99b5" providerId="LiveId" clId="{93216324-DEFB-4037-A8C8-9FFF2752F02E}" dt="2021-03-09T14:59:49.963" v="91" actId="27636"/>
        <pc:sldMkLst>
          <pc:docMk/>
          <pc:sldMk cId="3145070019" sldId="685"/>
        </pc:sldMkLst>
        <pc:spChg chg="mod">
          <ac:chgData name="ALEXANDRE" userId="734048d45b8f99b5" providerId="LiveId" clId="{93216324-DEFB-4037-A8C8-9FFF2752F02E}" dt="2021-03-09T14:59:46.237" v="87" actId="14100"/>
          <ac:spMkLst>
            <pc:docMk/>
            <pc:sldMk cId="3145070019" sldId="685"/>
            <ac:spMk id="2" creationId="{1267670A-B1C5-4261-8B07-B96AEFBB0ACA}"/>
          </ac:spMkLst>
        </pc:spChg>
        <pc:spChg chg="mod">
          <ac:chgData name="ALEXANDRE" userId="734048d45b8f99b5" providerId="LiveId" clId="{93216324-DEFB-4037-A8C8-9FFF2752F02E}" dt="2021-03-09T14:59:49.963" v="91" actId="27636"/>
          <ac:spMkLst>
            <pc:docMk/>
            <pc:sldMk cId="3145070019" sldId="685"/>
            <ac:spMk id="3" creationId="{C32E1ECE-B106-4006-BD43-78454254F5A5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484730721" sldId="686"/>
        </pc:sldMkLst>
      </pc:sldChg>
      <pc:sldChg chg="addSp delSp modSp new mod">
        <pc:chgData name="ALEXANDRE" userId="734048d45b8f99b5" providerId="LiveId" clId="{93216324-DEFB-4037-A8C8-9FFF2752F02E}" dt="2021-03-09T15:02:23.415" v="126" actId="14100"/>
        <pc:sldMkLst>
          <pc:docMk/>
          <pc:sldMk cId="1875199268" sldId="686"/>
        </pc:sldMkLst>
        <pc:spChg chg="mod">
          <ac:chgData name="ALEXANDRE" userId="734048d45b8f99b5" providerId="LiveId" clId="{93216324-DEFB-4037-A8C8-9FFF2752F02E}" dt="2021-03-09T15:01:41.678" v="119" actId="20577"/>
          <ac:spMkLst>
            <pc:docMk/>
            <pc:sldMk cId="1875199268" sldId="686"/>
            <ac:spMk id="2" creationId="{11F0A26B-5801-4510-B71F-13A4CD1BB3BE}"/>
          </ac:spMkLst>
        </pc:spChg>
        <pc:spChg chg="del">
          <ac:chgData name="ALEXANDRE" userId="734048d45b8f99b5" providerId="LiveId" clId="{93216324-DEFB-4037-A8C8-9FFF2752F02E}" dt="2021-03-09T15:01:44.645" v="120" actId="478"/>
          <ac:spMkLst>
            <pc:docMk/>
            <pc:sldMk cId="1875199268" sldId="686"/>
            <ac:spMk id="3" creationId="{08CDC795-AAC1-4435-B3F8-96AB4049313E}"/>
          </ac:spMkLst>
        </pc:spChg>
        <pc:picChg chg="add mod">
          <ac:chgData name="ALEXANDRE" userId="734048d45b8f99b5" providerId="LiveId" clId="{93216324-DEFB-4037-A8C8-9FFF2752F02E}" dt="2021-03-09T15:02:23.415" v="126" actId="14100"/>
          <ac:picMkLst>
            <pc:docMk/>
            <pc:sldMk cId="1875199268" sldId="686"/>
            <ac:picMk id="1026" creationId="{6A3D7238-6C2E-47E6-966E-5B2B011EA2D9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825646114" sldId="687"/>
        </pc:sldMkLst>
      </pc:sldChg>
      <pc:sldChg chg="addSp delSp modSp new mod">
        <pc:chgData name="ALEXANDRE" userId="734048d45b8f99b5" providerId="LiveId" clId="{93216324-DEFB-4037-A8C8-9FFF2752F02E}" dt="2021-03-09T15:06:45.348" v="189" actId="1076"/>
        <pc:sldMkLst>
          <pc:docMk/>
          <pc:sldMk cId="1974226017" sldId="687"/>
        </pc:sldMkLst>
        <pc:spChg chg="mod ord">
          <ac:chgData name="ALEXANDRE" userId="734048d45b8f99b5" providerId="LiveId" clId="{93216324-DEFB-4037-A8C8-9FFF2752F02E}" dt="2021-03-09T15:06:45.348" v="189" actId="1076"/>
          <ac:spMkLst>
            <pc:docMk/>
            <pc:sldMk cId="1974226017" sldId="687"/>
            <ac:spMk id="2" creationId="{2C2EE042-8B85-4C56-AB24-E0CC6388E20B}"/>
          </ac:spMkLst>
        </pc:spChg>
        <pc:spChg chg="del">
          <ac:chgData name="ALEXANDRE" userId="734048d45b8f99b5" providerId="LiveId" clId="{93216324-DEFB-4037-A8C8-9FFF2752F02E}" dt="2021-03-09T15:05:47.961" v="147" actId="478"/>
          <ac:spMkLst>
            <pc:docMk/>
            <pc:sldMk cId="1974226017" sldId="687"/>
            <ac:spMk id="3" creationId="{A3CF062B-9CAF-48D6-A9E9-1CB07B3A194B}"/>
          </ac:spMkLst>
        </pc:spChg>
        <pc:picChg chg="add mod">
          <ac:chgData name="ALEXANDRE" userId="734048d45b8f99b5" providerId="LiveId" clId="{93216324-DEFB-4037-A8C8-9FFF2752F02E}" dt="2021-03-09T15:06:00.180" v="163" actId="1076"/>
          <ac:picMkLst>
            <pc:docMk/>
            <pc:sldMk cId="1974226017" sldId="687"/>
            <ac:picMk id="5" creationId="{F3429F73-C870-4F07-B3C2-64569B0EC424}"/>
          </ac:picMkLst>
        </pc:picChg>
      </pc:sldChg>
      <pc:sldChg chg="delSp modSp add del mod">
        <pc:chgData name="ALEXANDRE" userId="734048d45b8f99b5" providerId="LiveId" clId="{93216324-DEFB-4037-A8C8-9FFF2752F02E}" dt="2021-03-09T15:06:48.310" v="190" actId="47"/>
        <pc:sldMkLst>
          <pc:docMk/>
          <pc:sldMk cId="782095985" sldId="688"/>
        </pc:sldMkLst>
        <pc:spChg chg="mod">
          <ac:chgData name="ALEXANDRE" userId="734048d45b8f99b5" providerId="LiveId" clId="{93216324-DEFB-4037-A8C8-9FFF2752F02E}" dt="2021-03-09T15:06:14.367" v="168" actId="20577"/>
          <ac:spMkLst>
            <pc:docMk/>
            <pc:sldMk cId="782095985" sldId="688"/>
            <ac:spMk id="2" creationId="{2C2EE042-8B85-4C56-AB24-E0CC6388E20B}"/>
          </ac:spMkLst>
        </pc:spChg>
        <pc:picChg chg="del">
          <ac:chgData name="ALEXANDRE" userId="734048d45b8f99b5" providerId="LiveId" clId="{93216324-DEFB-4037-A8C8-9FFF2752F02E}" dt="2021-03-09T15:06:16.669" v="169" actId="478"/>
          <ac:picMkLst>
            <pc:docMk/>
            <pc:sldMk cId="782095985" sldId="688"/>
            <ac:picMk id="5" creationId="{F3429F73-C870-4F07-B3C2-64569B0EC424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847908363" sldId="688"/>
        </pc:sldMkLst>
      </pc:sldChg>
      <pc:sldChg chg="modSp new mod">
        <pc:chgData name="ALEXANDRE" userId="734048d45b8f99b5" providerId="LiveId" clId="{93216324-DEFB-4037-A8C8-9FFF2752F02E}" dt="2021-03-09T15:09:34.518" v="246" actId="14100"/>
        <pc:sldMkLst>
          <pc:docMk/>
          <pc:sldMk cId="3133709319" sldId="688"/>
        </pc:sldMkLst>
        <pc:spChg chg="mod">
          <ac:chgData name="ALEXANDRE" userId="734048d45b8f99b5" providerId="LiveId" clId="{93216324-DEFB-4037-A8C8-9FFF2752F02E}" dt="2021-03-09T15:07:52.145" v="220" actId="1076"/>
          <ac:spMkLst>
            <pc:docMk/>
            <pc:sldMk cId="3133709319" sldId="688"/>
            <ac:spMk id="2" creationId="{094F8133-94A6-4E47-AB35-40177889014F}"/>
          </ac:spMkLst>
        </pc:spChg>
        <pc:spChg chg="mod">
          <ac:chgData name="ALEXANDRE" userId="734048d45b8f99b5" providerId="LiveId" clId="{93216324-DEFB-4037-A8C8-9FFF2752F02E}" dt="2021-03-09T15:09:34.518" v="246" actId="14100"/>
          <ac:spMkLst>
            <pc:docMk/>
            <pc:sldMk cId="3133709319" sldId="688"/>
            <ac:spMk id="3" creationId="{93D613D3-75A0-4D34-A2A3-5C38A4A4886F}"/>
          </ac:spMkLst>
        </pc:spChg>
      </pc:sldChg>
      <pc:sldChg chg="addSp delSp modSp new mod">
        <pc:chgData name="ALEXANDRE" userId="734048d45b8f99b5" providerId="LiveId" clId="{93216324-DEFB-4037-A8C8-9FFF2752F02E}" dt="2021-03-09T15:10:14.551" v="253" actId="1076"/>
        <pc:sldMkLst>
          <pc:docMk/>
          <pc:sldMk cId="173442425" sldId="689"/>
        </pc:sldMkLst>
        <pc:spChg chg="mod">
          <ac:chgData name="ALEXANDRE" userId="734048d45b8f99b5" providerId="LiveId" clId="{93216324-DEFB-4037-A8C8-9FFF2752F02E}" dt="2021-03-09T15:10:09.562" v="250"/>
          <ac:spMkLst>
            <pc:docMk/>
            <pc:sldMk cId="173442425" sldId="689"/>
            <ac:spMk id="2" creationId="{6D666720-F051-4DBB-9CCC-AF14E8C09FCC}"/>
          </ac:spMkLst>
        </pc:spChg>
        <pc:spChg chg="del">
          <ac:chgData name="ALEXANDRE" userId="734048d45b8f99b5" providerId="LiveId" clId="{93216324-DEFB-4037-A8C8-9FFF2752F02E}" dt="2021-03-09T15:09:56.980" v="248" actId="478"/>
          <ac:spMkLst>
            <pc:docMk/>
            <pc:sldMk cId="173442425" sldId="689"/>
            <ac:spMk id="3" creationId="{110F9E6C-43DF-42E8-B710-30F6214B6342}"/>
          </ac:spMkLst>
        </pc:spChg>
        <pc:picChg chg="add mod">
          <ac:chgData name="ALEXANDRE" userId="734048d45b8f99b5" providerId="LiveId" clId="{93216324-DEFB-4037-A8C8-9FFF2752F02E}" dt="2021-03-09T15:10:14.551" v="253" actId="1076"/>
          <ac:picMkLst>
            <pc:docMk/>
            <pc:sldMk cId="173442425" sldId="689"/>
            <ac:picMk id="5" creationId="{66741999-C453-4D14-AFF4-6AC56D9543AE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888693584" sldId="689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552027945" sldId="690"/>
        </pc:sldMkLst>
      </pc:sldChg>
      <pc:sldChg chg="addSp delSp modSp new mod">
        <pc:chgData name="ALEXANDRE" userId="734048d45b8f99b5" providerId="LiveId" clId="{93216324-DEFB-4037-A8C8-9FFF2752F02E}" dt="2021-03-09T15:14:09.942" v="320" actId="20577"/>
        <pc:sldMkLst>
          <pc:docMk/>
          <pc:sldMk cId="4279512949" sldId="690"/>
        </pc:sldMkLst>
        <pc:spChg chg="mod">
          <ac:chgData name="ALEXANDRE" userId="734048d45b8f99b5" providerId="LiveId" clId="{93216324-DEFB-4037-A8C8-9FFF2752F02E}" dt="2021-03-09T15:13:44.335" v="311" actId="1076"/>
          <ac:spMkLst>
            <pc:docMk/>
            <pc:sldMk cId="4279512949" sldId="690"/>
            <ac:spMk id="2" creationId="{D63FF650-8BAA-49C1-B4BD-D0AEAD040189}"/>
          </ac:spMkLst>
        </pc:spChg>
        <pc:spChg chg="mod">
          <ac:chgData name="ALEXANDRE" userId="734048d45b8f99b5" providerId="LiveId" clId="{93216324-DEFB-4037-A8C8-9FFF2752F02E}" dt="2021-03-09T15:14:09.942" v="320" actId="20577"/>
          <ac:spMkLst>
            <pc:docMk/>
            <pc:sldMk cId="4279512949" sldId="690"/>
            <ac:spMk id="3" creationId="{DD4F43CC-95D6-4EEA-8548-5AC81DA3EE5A}"/>
          </ac:spMkLst>
        </pc:spChg>
        <pc:picChg chg="add del mod">
          <ac:chgData name="ALEXANDRE" userId="734048d45b8f99b5" providerId="LiveId" clId="{93216324-DEFB-4037-A8C8-9FFF2752F02E}" dt="2021-03-09T15:13:15.156" v="295" actId="478"/>
          <ac:picMkLst>
            <pc:docMk/>
            <pc:sldMk cId="4279512949" sldId="690"/>
            <ac:picMk id="2050" creationId="{978ECD9D-64E3-4BFD-87C6-EB1DEC7C0A8F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773871182" sldId="691"/>
        </pc:sldMkLst>
      </pc:sldChg>
      <pc:sldChg chg="addSp delSp modSp add mod">
        <pc:chgData name="ALEXANDRE" userId="734048d45b8f99b5" providerId="LiveId" clId="{93216324-DEFB-4037-A8C8-9FFF2752F02E}" dt="2021-03-09T15:14:27.390" v="327" actId="14100"/>
        <pc:sldMkLst>
          <pc:docMk/>
          <pc:sldMk cId="2704200100" sldId="691"/>
        </pc:sldMkLst>
        <pc:spChg chg="del">
          <ac:chgData name="ALEXANDRE" userId="734048d45b8f99b5" providerId="LiveId" clId="{93216324-DEFB-4037-A8C8-9FFF2752F02E}" dt="2021-03-09T15:14:19.230" v="323" actId="478"/>
          <ac:spMkLst>
            <pc:docMk/>
            <pc:sldMk cId="2704200100" sldId="691"/>
            <ac:spMk id="2" creationId="{D63FF650-8BAA-49C1-B4BD-D0AEAD040189}"/>
          </ac:spMkLst>
        </pc:spChg>
        <pc:spChg chg="del">
          <ac:chgData name="ALEXANDRE" userId="734048d45b8f99b5" providerId="LiveId" clId="{93216324-DEFB-4037-A8C8-9FFF2752F02E}" dt="2021-03-09T15:14:15.102" v="321" actId="478"/>
          <ac:spMkLst>
            <pc:docMk/>
            <pc:sldMk cId="2704200100" sldId="691"/>
            <ac:spMk id="3" creationId="{DD4F43CC-95D6-4EEA-8548-5AC81DA3EE5A}"/>
          </ac:spMkLst>
        </pc:spChg>
        <pc:spChg chg="add del mod">
          <ac:chgData name="ALEXANDRE" userId="734048d45b8f99b5" providerId="LiveId" clId="{93216324-DEFB-4037-A8C8-9FFF2752F02E}" dt="2021-03-09T15:14:16.686" v="322" actId="478"/>
          <ac:spMkLst>
            <pc:docMk/>
            <pc:sldMk cId="2704200100" sldId="691"/>
            <ac:spMk id="5" creationId="{448767D9-D23A-4F7A-BCA4-A3487CF0CE86}"/>
          </ac:spMkLst>
        </pc:spChg>
        <pc:spChg chg="add del mod">
          <ac:chgData name="ALEXANDRE" userId="734048d45b8f99b5" providerId="LiveId" clId="{93216324-DEFB-4037-A8C8-9FFF2752F02E}" dt="2021-03-09T15:14:20.743" v="324" actId="478"/>
          <ac:spMkLst>
            <pc:docMk/>
            <pc:sldMk cId="2704200100" sldId="691"/>
            <ac:spMk id="7" creationId="{F4A98904-2BB0-449C-99B0-23EA98CE6446}"/>
          </ac:spMkLst>
        </pc:spChg>
        <pc:picChg chg="mod">
          <ac:chgData name="ALEXANDRE" userId="734048d45b8f99b5" providerId="LiveId" clId="{93216324-DEFB-4037-A8C8-9FFF2752F02E}" dt="2021-03-09T15:14:27.390" v="327" actId="14100"/>
          <ac:picMkLst>
            <pc:docMk/>
            <pc:sldMk cId="2704200100" sldId="691"/>
            <ac:picMk id="2050" creationId="{978ECD9D-64E3-4BFD-87C6-EB1DEC7C0A8F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180195766" sldId="692"/>
        </pc:sldMkLst>
      </pc:sldChg>
      <pc:sldChg chg="addSp delSp modSp new mod">
        <pc:chgData name="ALEXANDRE" userId="734048d45b8f99b5" providerId="LiveId" clId="{93216324-DEFB-4037-A8C8-9FFF2752F02E}" dt="2021-03-09T16:16:56.778" v="421" actId="113"/>
        <pc:sldMkLst>
          <pc:docMk/>
          <pc:sldMk cId="4133650862" sldId="692"/>
        </pc:sldMkLst>
        <pc:spChg chg="mod">
          <ac:chgData name="ALEXANDRE" userId="734048d45b8f99b5" providerId="LiveId" clId="{93216324-DEFB-4037-A8C8-9FFF2752F02E}" dt="2021-03-09T15:21:25.716" v="413" actId="20577"/>
          <ac:spMkLst>
            <pc:docMk/>
            <pc:sldMk cId="4133650862" sldId="692"/>
            <ac:spMk id="2" creationId="{A90A976B-1EA3-4D08-ABA2-F02145C9A62B}"/>
          </ac:spMkLst>
        </pc:spChg>
        <pc:spChg chg="add del mod">
          <ac:chgData name="ALEXANDRE" userId="734048d45b8f99b5" providerId="LiveId" clId="{93216324-DEFB-4037-A8C8-9FFF2752F02E}" dt="2021-03-09T16:16:56.778" v="421" actId="113"/>
          <ac:spMkLst>
            <pc:docMk/>
            <pc:sldMk cId="4133650862" sldId="692"/>
            <ac:spMk id="3" creationId="{B5532B5A-5CE0-4970-B1BB-EF1E981A971B}"/>
          </ac:spMkLst>
        </pc:spChg>
        <pc:spChg chg="add del mod">
          <ac:chgData name="ALEXANDRE" userId="734048d45b8f99b5" providerId="LiveId" clId="{93216324-DEFB-4037-A8C8-9FFF2752F02E}" dt="2021-03-09T15:16:43.278" v="358"/>
          <ac:spMkLst>
            <pc:docMk/>
            <pc:sldMk cId="4133650862" sldId="692"/>
            <ac:spMk id="4" creationId="{CE690A91-019F-483C-9682-59E153BC2B0A}"/>
          </ac:spMkLst>
        </pc:spChg>
        <pc:spChg chg="add mod">
          <ac:chgData name="ALEXANDRE" userId="734048d45b8f99b5" providerId="LiveId" clId="{93216324-DEFB-4037-A8C8-9FFF2752F02E}" dt="2021-03-09T15:21:36.126" v="418" actId="20577"/>
          <ac:spMkLst>
            <pc:docMk/>
            <pc:sldMk cId="4133650862" sldId="692"/>
            <ac:spMk id="6" creationId="{4614AE72-4D4B-4ABE-9F94-1F0A4068E115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447959638" sldId="693"/>
        </pc:sldMkLst>
      </pc:sldChg>
      <pc:sldChg chg="addSp delSp modSp new mod modAnim">
        <pc:chgData name="ALEXANDRE" userId="734048d45b8f99b5" providerId="LiveId" clId="{93216324-DEFB-4037-A8C8-9FFF2752F02E}" dt="2021-03-09T16:31:43.508" v="600" actId="1076"/>
        <pc:sldMkLst>
          <pc:docMk/>
          <pc:sldMk cId="468656128" sldId="693"/>
        </pc:sldMkLst>
        <pc:spChg chg="mod">
          <ac:chgData name="ALEXANDRE" userId="734048d45b8f99b5" providerId="LiveId" clId="{93216324-DEFB-4037-A8C8-9FFF2752F02E}" dt="2021-03-09T16:31:43.508" v="600" actId="1076"/>
          <ac:spMkLst>
            <pc:docMk/>
            <pc:sldMk cId="468656128" sldId="693"/>
            <ac:spMk id="2" creationId="{F2325A66-A257-4D41-84B0-8D59EAF33CF9}"/>
          </ac:spMkLst>
        </pc:spChg>
        <pc:spChg chg="del mod">
          <ac:chgData name="ALEXANDRE" userId="734048d45b8f99b5" providerId="LiveId" clId="{93216324-DEFB-4037-A8C8-9FFF2752F02E}" dt="2021-03-09T16:19:28.264" v="431" actId="478"/>
          <ac:spMkLst>
            <pc:docMk/>
            <pc:sldMk cId="468656128" sldId="693"/>
            <ac:spMk id="3" creationId="{209DD02A-660C-458F-94D1-CB418B359F4D}"/>
          </ac:spMkLst>
        </pc:spChg>
        <pc:spChg chg="add del mod">
          <ac:chgData name="ALEXANDRE" userId="734048d45b8f99b5" providerId="LiveId" clId="{93216324-DEFB-4037-A8C8-9FFF2752F02E}" dt="2021-03-09T16:27:48.241" v="539" actId="478"/>
          <ac:spMkLst>
            <pc:docMk/>
            <pc:sldMk cId="468656128" sldId="693"/>
            <ac:spMk id="7" creationId="{E831A4BA-9CC2-44BA-84CF-2A1C8836AFE0}"/>
          </ac:spMkLst>
        </pc:spChg>
        <pc:spChg chg="add del">
          <ac:chgData name="ALEXANDRE" userId="734048d45b8f99b5" providerId="LiveId" clId="{93216324-DEFB-4037-A8C8-9FFF2752F02E}" dt="2021-03-09T16:23:57.728" v="494"/>
          <ac:spMkLst>
            <pc:docMk/>
            <pc:sldMk cId="468656128" sldId="693"/>
            <ac:spMk id="10" creationId="{85679323-68D6-4624-810F-909F83CF833C}"/>
          </ac:spMkLst>
        </pc:spChg>
        <pc:spChg chg="add del mod">
          <ac:chgData name="ALEXANDRE" userId="734048d45b8f99b5" providerId="LiveId" clId="{93216324-DEFB-4037-A8C8-9FFF2752F02E}" dt="2021-03-09T16:27:57.292" v="544" actId="478"/>
          <ac:spMkLst>
            <pc:docMk/>
            <pc:sldMk cId="468656128" sldId="693"/>
            <ac:spMk id="13" creationId="{0DE677AE-F1F9-4504-AA50-90F7C2C9E7C9}"/>
          </ac:spMkLst>
        </pc:spChg>
        <pc:spChg chg="add del mod">
          <ac:chgData name="ALEXANDRE" userId="734048d45b8f99b5" providerId="LiveId" clId="{93216324-DEFB-4037-A8C8-9FFF2752F02E}" dt="2021-03-09T16:27:51.800" v="541" actId="478"/>
          <ac:spMkLst>
            <pc:docMk/>
            <pc:sldMk cId="468656128" sldId="693"/>
            <ac:spMk id="14" creationId="{40319239-7847-415C-A5E7-6F83FB8E42DF}"/>
          </ac:spMkLst>
        </pc:spChg>
        <pc:picChg chg="add del mod">
          <ac:chgData name="ALEXANDRE" userId="734048d45b8f99b5" providerId="LiveId" clId="{93216324-DEFB-4037-A8C8-9FFF2752F02E}" dt="2021-03-09T16:21:11.202" v="452" actId="478"/>
          <ac:picMkLst>
            <pc:docMk/>
            <pc:sldMk cId="468656128" sldId="693"/>
            <ac:picMk id="5" creationId="{4C43ACD8-7AC8-40B0-B3C2-703E9FB8CD37}"/>
          </ac:picMkLst>
        </pc:picChg>
        <pc:picChg chg="add del">
          <ac:chgData name="ALEXANDRE" userId="734048d45b8f99b5" providerId="LiveId" clId="{93216324-DEFB-4037-A8C8-9FFF2752F02E}" dt="2021-03-09T16:21:31.607" v="455" actId="22"/>
          <ac:picMkLst>
            <pc:docMk/>
            <pc:sldMk cId="468656128" sldId="693"/>
            <ac:picMk id="9" creationId="{197900AC-B067-42D5-ADA7-6D7C1634CE01}"/>
          </ac:picMkLst>
        </pc:picChg>
        <pc:picChg chg="add mod">
          <ac:chgData name="ALEXANDRE" userId="734048d45b8f99b5" providerId="LiveId" clId="{93216324-DEFB-4037-A8C8-9FFF2752F02E}" dt="2021-03-09T16:28:01.182" v="545" actId="14100"/>
          <ac:picMkLst>
            <pc:docMk/>
            <pc:sldMk cId="468656128" sldId="693"/>
            <ac:picMk id="16" creationId="{96C35B85-68A4-4CC9-81C8-B48BF5712AD6}"/>
          </ac:picMkLst>
        </pc:picChg>
        <pc:picChg chg="add mod">
          <ac:chgData name="ALEXANDRE" userId="734048d45b8f99b5" providerId="LiveId" clId="{93216324-DEFB-4037-A8C8-9FFF2752F02E}" dt="2021-03-09T16:28:22.061" v="548" actId="14100"/>
          <ac:picMkLst>
            <pc:docMk/>
            <pc:sldMk cId="468656128" sldId="693"/>
            <ac:picMk id="18" creationId="{E63D3FEC-2F76-4540-8B50-5680F763C2CC}"/>
          </ac:picMkLst>
        </pc:picChg>
        <pc:picChg chg="add del mod">
          <ac:chgData name="ALEXANDRE" userId="734048d45b8f99b5" providerId="LiveId" clId="{93216324-DEFB-4037-A8C8-9FFF2752F02E}" dt="2021-03-09T16:27:54.907" v="543" actId="478"/>
          <ac:picMkLst>
            <pc:docMk/>
            <pc:sldMk cId="468656128" sldId="693"/>
            <ac:picMk id="4098" creationId="{FE0D2FA1-0624-4A6A-806D-970FBA35172A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517338433" sldId="694"/>
        </pc:sldMkLst>
      </pc:sldChg>
      <pc:sldChg chg="addSp delSp modSp add mod setBg">
        <pc:chgData name="ALEXANDRE" userId="734048d45b8f99b5" providerId="LiveId" clId="{93216324-DEFB-4037-A8C8-9FFF2752F02E}" dt="2021-03-09T16:34:29.769" v="645" actId="1076"/>
        <pc:sldMkLst>
          <pc:docMk/>
          <pc:sldMk cId="3165037503" sldId="694"/>
        </pc:sldMkLst>
        <pc:spChg chg="mod">
          <ac:chgData name="ALEXANDRE" userId="734048d45b8f99b5" providerId="LiveId" clId="{93216324-DEFB-4037-A8C8-9FFF2752F02E}" dt="2021-03-09T16:34:29.769" v="645" actId="1076"/>
          <ac:spMkLst>
            <pc:docMk/>
            <pc:sldMk cId="3165037503" sldId="694"/>
            <ac:spMk id="2" creationId="{F2325A66-A257-4D41-84B0-8D59EAF33CF9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3" creationId="{14029E5C-4C56-4DE5-B097-DEDF5EFAB942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4" creationId="{53997EA6-1B46-433D-B5BE-A87237337130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5" creationId="{442F7164-78C6-49A5-AD84-C8B7E5C71106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6" creationId="{F36EC7D2-A952-4B4C-B241-0D54BE86B315}"/>
          </ac:spMkLst>
        </pc:spChg>
        <pc:spChg chg="del mod">
          <ac:chgData name="ALEXANDRE" userId="734048d45b8f99b5" providerId="LiveId" clId="{93216324-DEFB-4037-A8C8-9FFF2752F02E}" dt="2021-03-09T16:26:56.706" v="532" actId="478"/>
          <ac:spMkLst>
            <pc:docMk/>
            <pc:sldMk cId="3165037503" sldId="694"/>
            <ac:spMk id="7" creationId="{E831A4BA-9CC2-44BA-84CF-2A1C8836AFE0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8" creationId="{C19418DF-CAA9-45E6-9B43-E9C474E9229A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9" creationId="{CB812CB4-C70F-483D-A28F-62BCC8C4F316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0" creationId="{3FB16222-EE06-4289-811D-B5FC92AA4EB1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1" creationId="{771BCFBF-8508-4175-8390-0612428E1A53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2" creationId="{5B92E525-F315-4C39-9B50-31380DED6F0D}"/>
          </ac:spMkLst>
        </pc:spChg>
        <pc:spChg chg="del">
          <ac:chgData name="ALEXANDRE" userId="734048d45b8f99b5" providerId="LiveId" clId="{93216324-DEFB-4037-A8C8-9FFF2752F02E}" dt="2021-03-09T16:27:19.743" v="534" actId="478"/>
          <ac:spMkLst>
            <pc:docMk/>
            <pc:sldMk cId="3165037503" sldId="694"/>
            <ac:spMk id="13" creationId="{0DE677AE-F1F9-4504-AA50-90F7C2C9E7C9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4" creationId="{F957DC6A-2EEB-45B8-A9E3-7290A0EFA582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5" creationId="{0C07448B-31ED-48E0-8A3D-BF5B03DC2490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6" creationId="{BDC088BA-766B-4003-A25A-77335DF46850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7" creationId="{027255CE-BFF9-42FC-AACB-4B8E28A409E3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8" creationId="{02E6377B-B7A2-4526-93CA-225FE56B3F26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19" creationId="{573D9A56-EC6E-4348-83F0-D007D3B238C9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20" creationId="{A3B7CD23-516D-46E0-9D8F-32311217409E}"/>
          </ac:spMkLst>
        </pc:spChg>
        <pc:spChg chg="add del">
          <ac:chgData name="ALEXANDRE" userId="734048d45b8f99b5" providerId="LiveId" clId="{93216324-DEFB-4037-A8C8-9FFF2752F02E}" dt="2021-03-09T16:26:48.508" v="525"/>
          <ac:spMkLst>
            <pc:docMk/>
            <pc:sldMk cId="3165037503" sldId="694"/>
            <ac:spMk id="21" creationId="{1F49C986-4E51-49BA-9445-8CE3495DFC75}"/>
          </ac:spMkLst>
        </pc:spChg>
        <pc:spChg chg="add del mod">
          <ac:chgData name="ALEXANDRE" userId="734048d45b8f99b5" providerId="LiveId" clId="{93216324-DEFB-4037-A8C8-9FFF2752F02E}" dt="2021-03-09T16:27:17.556" v="533" actId="478"/>
          <ac:spMkLst>
            <pc:docMk/>
            <pc:sldMk cId="3165037503" sldId="694"/>
            <ac:spMk id="23" creationId="{17963131-2A02-4AA7-8225-5BBB7B68ED0D}"/>
          </ac:spMkLst>
        </pc:spChg>
        <pc:picChg chg="add del mod">
          <ac:chgData name="ALEXANDRE" userId="734048d45b8f99b5" providerId="LiveId" clId="{93216324-DEFB-4037-A8C8-9FFF2752F02E}" dt="2021-03-09T16:33:19.698" v="610" actId="478"/>
          <ac:picMkLst>
            <pc:docMk/>
            <pc:sldMk cId="3165037503" sldId="694"/>
            <ac:picMk id="25" creationId="{9466D349-EF11-4C98-A82A-4061F93B0EDA}"/>
          </ac:picMkLst>
        </pc:picChg>
        <pc:picChg chg="del">
          <ac:chgData name="ALEXANDRE" userId="734048d45b8f99b5" providerId="LiveId" clId="{93216324-DEFB-4037-A8C8-9FFF2752F02E}" dt="2021-03-09T16:26:37.526" v="523" actId="478"/>
          <ac:picMkLst>
            <pc:docMk/>
            <pc:sldMk cId="3165037503" sldId="694"/>
            <ac:picMk id="4098" creationId="{FE0D2FA1-0624-4A6A-806D-970FBA35172A}"/>
          </ac:picMkLst>
        </pc:picChg>
        <pc:picChg chg="add mod">
          <ac:chgData name="ALEXANDRE" userId="734048d45b8f99b5" providerId="LiveId" clId="{93216324-DEFB-4037-A8C8-9FFF2752F02E}" dt="2021-03-09T16:33:58.483" v="634" actId="14100"/>
          <ac:picMkLst>
            <pc:docMk/>
            <pc:sldMk cId="3165037503" sldId="694"/>
            <ac:picMk id="5140" creationId="{49C55107-00A5-4964-96D8-936B9DBFE366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639282165" sldId="695"/>
        </pc:sldMkLst>
      </pc:sldChg>
      <pc:sldChg chg="addSp delSp modSp add mod delAnim modAnim">
        <pc:chgData name="ALEXANDRE" userId="734048d45b8f99b5" providerId="LiveId" clId="{93216324-DEFB-4037-A8C8-9FFF2752F02E}" dt="2021-03-09T16:32:16.011" v="605"/>
        <pc:sldMkLst>
          <pc:docMk/>
          <pc:sldMk cId="672733414" sldId="695"/>
        </pc:sldMkLst>
        <pc:spChg chg="mod">
          <ac:chgData name="ALEXANDRE" userId="734048d45b8f99b5" providerId="LiveId" clId="{93216324-DEFB-4037-A8C8-9FFF2752F02E}" dt="2021-03-09T16:32:03.773" v="602" actId="27636"/>
          <ac:spMkLst>
            <pc:docMk/>
            <pc:sldMk cId="672733414" sldId="695"/>
            <ac:spMk id="2" creationId="{F2325A66-A257-4D41-84B0-8D59EAF33CF9}"/>
          </ac:spMkLst>
        </pc:spChg>
        <pc:grpChg chg="add mod">
          <ac:chgData name="ALEXANDRE" userId="734048d45b8f99b5" providerId="LiveId" clId="{93216324-DEFB-4037-A8C8-9FFF2752F02E}" dt="2021-03-09T16:29:52.469" v="566" actId="1076"/>
          <ac:grpSpMkLst>
            <pc:docMk/>
            <pc:sldMk cId="672733414" sldId="695"/>
            <ac:grpSpMk id="9" creationId="{3EB7C011-73BF-46ED-8262-32B37438408A}"/>
          </ac:grpSpMkLst>
        </pc:grpChg>
        <pc:grpChg chg="add mod">
          <ac:chgData name="ALEXANDRE" userId="734048d45b8f99b5" providerId="LiveId" clId="{93216324-DEFB-4037-A8C8-9FFF2752F02E}" dt="2021-03-09T16:32:13.352" v="604" actId="164"/>
          <ac:grpSpMkLst>
            <pc:docMk/>
            <pc:sldMk cId="672733414" sldId="695"/>
            <ac:grpSpMk id="17" creationId="{C96D337C-D6F1-460C-B863-9A5332288F4B}"/>
          </ac:grpSpMkLst>
        </pc:grpChg>
        <pc:picChg chg="add mod modCrop">
          <ac:chgData name="ALEXANDRE" userId="734048d45b8f99b5" providerId="LiveId" clId="{93216324-DEFB-4037-A8C8-9FFF2752F02E}" dt="2021-03-09T16:29:50.488" v="565" actId="164"/>
          <ac:picMkLst>
            <pc:docMk/>
            <pc:sldMk cId="672733414" sldId="695"/>
            <ac:picMk id="4" creationId="{B8084FEA-DCD5-4505-8D41-907F8C569D74}"/>
          </ac:picMkLst>
        </pc:picChg>
        <pc:picChg chg="add mod">
          <ac:chgData name="ALEXANDRE" userId="734048d45b8f99b5" providerId="LiveId" clId="{93216324-DEFB-4037-A8C8-9FFF2752F02E}" dt="2021-03-09T16:29:50.488" v="565" actId="164"/>
          <ac:picMkLst>
            <pc:docMk/>
            <pc:sldMk cId="672733414" sldId="695"/>
            <ac:picMk id="6" creationId="{A4D72F8C-ECC9-4F5D-AEA9-A2864437BC9D}"/>
          </ac:picMkLst>
        </pc:picChg>
        <pc:picChg chg="add mod">
          <ac:chgData name="ALEXANDRE" userId="734048d45b8f99b5" providerId="LiveId" clId="{93216324-DEFB-4037-A8C8-9FFF2752F02E}" dt="2021-03-09T16:29:50.488" v="565" actId="164"/>
          <ac:picMkLst>
            <pc:docMk/>
            <pc:sldMk cId="672733414" sldId="695"/>
            <ac:picMk id="8" creationId="{DE552FA4-A86D-427E-A1E5-DA1CBEE6EFD2}"/>
          </ac:picMkLst>
        </pc:picChg>
        <pc:picChg chg="add mod">
          <ac:chgData name="ALEXANDRE" userId="734048d45b8f99b5" providerId="LiveId" clId="{93216324-DEFB-4037-A8C8-9FFF2752F02E}" dt="2021-03-09T16:32:13.352" v="604" actId="164"/>
          <ac:picMkLst>
            <pc:docMk/>
            <pc:sldMk cId="672733414" sldId="695"/>
            <ac:picMk id="11" creationId="{90884616-7724-4AD7-8F55-7784D7C030F3}"/>
          </ac:picMkLst>
        </pc:picChg>
        <pc:picChg chg="add mod">
          <ac:chgData name="ALEXANDRE" userId="734048d45b8f99b5" providerId="LiveId" clId="{93216324-DEFB-4037-A8C8-9FFF2752F02E}" dt="2021-03-09T16:32:13.352" v="604" actId="164"/>
          <ac:picMkLst>
            <pc:docMk/>
            <pc:sldMk cId="672733414" sldId="695"/>
            <ac:picMk id="13" creationId="{E4994F1B-9DB1-47FE-88D4-19F3AF64E86F}"/>
          </ac:picMkLst>
        </pc:picChg>
        <pc:picChg chg="add mod">
          <ac:chgData name="ALEXANDRE" userId="734048d45b8f99b5" providerId="LiveId" clId="{93216324-DEFB-4037-A8C8-9FFF2752F02E}" dt="2021-03-09T16:32:13.352" v="604" actId="164"/>
          <ac:picMkLst>
            <pc:docMk/>
            <pc:sldMk cId="672733414" sldId="695"/>
            <ac:picMk id="15" creationId="{D1009382-375B-492E-B598-9564DF837FCE}"/>
          </ac:picMkLst>
        </pc:picChg>
        <pc:picChg chg="del">
          <ac:chgData name="ALEXANDRE" userId="734048d45b8f99b5" providerId="LiveId" clId="{93216324-DEFB-4037-A8C8-9FFF2752F02E}" dt="2021-03-09T16:28:38.432" v="551" actId="478"/>
          <ac:picMkLst>
            <pc:docMk/>
            <pc:sldMk cId="672733414" sldId="695"/>
            <ac:picMk id="16" creationId="{96C35B85-68A4-4CC9-81C8-B48BF5712AD6}"/>
          </ac:picMkLst>
        </pc:picChg>
        <pc:picChg chg="del">
          <ac:chgData name="ALEXANDRE" userId="734048d45b8f99b5" providerId="LiveId" clId="{93216324-DEFB-4037-A8C8-9FFF2752F02E}" dt="2021-03-09T16:28:38.432" v="551" actId="478"/>
          <ac:picMkLst>
            <pc:docMk/>
            <pc:sldMk cId="672733414" sldId="695"/>
            <ac:picMk id="18" creationId="{E63D3FEC-2F76-4540-8B50-5680F763C2CC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60237570" sldId="696"/>
        </pc:sldMkLst>
      </pc:sldChg>
      <pc:sldChg chg="addSp delSp modSp new mod ord">
        <pc:chgData name="ALEXANDRE" userId="734048d45b8f99b5" providerId="LiveId" clId="{93216324-DEFB-4037-A8C8-9FFF2752F02E}" dt="2021-03-09T16:44:25.603" v="770" actId="1076"/>
        <pc:sldMkLst>
          <pc:docMk/>
          <pc:sldMk cId="314551409" sldId="696"/>
        </pc:sldMkLst>
        <pc:spChg chg="del mod">
          <ac:chgData name="ALEXANDRE" userId="734048d45b8f99b5" providerId="LiveId" clId="{93216324-DEFB-4037-A8C8-9FFF2752F02E}" dt="2021-03-09T16:44:09.314" v="766" actId="478"/>
          <ac:spMkLst>
            <pc:docMk/>
            <pc:sldMk cId="314551409" sldId="696"/>
            <ac:spMk id="2" creationId="{8EBFB979-1845-40B7-A63C-17126A1EA083}"/>
          </ac:spMkLst>
        </pc:spChg>
        <pc:spChg chg="del">
          <ac:chgData name="ALEXANDRE" userId="734048d45b8f99b5" providerId="LiveId" clId="{93216324-DEFB-4037-A8C8-9FFF2752F02E}" dt="2021-03-09T16:37:55.075" v="666" actId="478"/>
          <ac:spMkLst>
            <pc:docMk/>
            <pc:sldMk cId="314551409" sldId="696"/>
            <ac:spMk id="3" creationId="{9BAE7530-8BF3-4776-AD88-E268338FFAA3}"/>
          </ac:spMkLst>
        </pc:spChg>
        <pc:spChg chg="add del mod">
          <ac:chgData name="ALEXANDRE" userId="734048d45b8f99b5" providerId="LiveId" clId="{93216324-DEFB-4037-A8C8-9FFF2752F02E}" dt="2021-03-09T16:44:11.709" v="767" actId="478"/>
          <ac:spMkLst>
            <pc:docMk/>
            <pc:sldMk cId="314551409" sldId="696"/>
            <ac:spMk id="5" creationId="{8FF22DBB-D67B-4EAD-AA93-2ABDF7D61E94}"/>
          </ac:spMkLst>
        </pc:spChg>
        <pc:picChg chg="add mod">
          <ac:chgData name="ALEXANDRE" userId="734048d45b8f99b5" providerId="LiveId" clId="{93216324-DEFB-4037-A8C8-9FFF2752F02E}" dt="2021-03-09T16:44:25.603" v="770" actId="1076"/>
          <ac:picMkLst>
            <pc:docMk/>
            <pc:sldMk cId="314551409" sldId="696"/>
            <ac:picMk id="7" creationId="{1A694003-5C7F-4C62-B240-8AA22613BE5E}"/>
          </ac:picMkLst>
        </pc:picChg>
        <pc:picChg chg="add del mod">
          <ac:chgData name="ALEXANDRE" userId="734048d45b8f99b5" providerId="LiveId" clId="{93216324-DEFB-4037-A8C8-9FFF2752F02E}" dt="2021-03-09T16:38:22.791" v="675" actId="478"/>
          <ac:picMkLst>
            <pc:docMk/>
            <pc:sldMk cId="314551409" sldId="696"/>
            <ac:picMk id="6146" creationId="{A7857543-9FFE-46E9-B06E-430F4F3E6929}"/>
          </ac:picMkLst>
        </pc:picChg>
        <pc:picChg chg="add del mod">
          <ac:chgData name="ALEXANDRE" userId="734048d45b8f99b5" providerId="LiveId" clId="{93216324-DEFB-4037-A8C8-9FFF2752F02E}" dt="2021-03-09T16:44:13.241" v="768" actId="478"/>
          <ac:picMkLst>
            <pc:docMk/>
            <pc:sldMk cId="314551409" sldId="696"/>
            <ac:picMk id="6148" creationId="{4D8C22B5-7784-4B5C-8D7C-F4FE81619081}"/>
          </ac:picMkLst>
        </pc:picChg>
      </pc:sldChg>
      <pc:sldChg chg="modSp new mod">
        <pc:chgData name="ALEXANDRE" userId="734048d45b8f99b5" providerId="LiveId" clId="{93216324-DEFB-4037-A8C8-9FFF2752F02E}" dt="2021-03-09T16:41:03.194" v="731" actId="1076"/>
        <pc:sldMkLst>
          <pc:docMk/>
          <pc:sldMk cId="1279180386" sldId="697"/>
        </pc:sldMkLst>
        <pc:spChg chg="mod">
          <ac:chgData name="ALEXANDRE" userId="734048d45b8f99b5" providerId="LiveId" clId="{93216324-DEFB-4037-A8C8-9FFF2752F02E}" dt="2021-03-09T16:41:03.194" v="731" actId="1076"/>
          <ac:spMkLst>
            <pc:docMk/>
            <pc:sldMk cId="1279180386" sldId="697"/>
            <ac:spMk id="2" creationId="{E97DF5C4-6ABD-4F22-BE58-EF4E5A30152B}"/>
          </ac:spMkLst>
        </pc:spChg>
        <pc:spChg chg="mod">
          <ac:chgData name="ALEXANDRE" userId="734048d45b8f99b5" providerId="LiveId" clId="{93216324-DEFB-4037-A8C8-9FFF2752F02E}" dt="2021-03-09T16:40:59.348" v="730" actId="27636"/>
          <ac:spMkLst>
            <pc:docMk/>
            <pc:sldMk cId="1279180386" sldId="697"/>
            <ac:spMk id="3" creationId="{3E66161E-D6AC-486A-BDDE-5A84F6C38A5B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723357838" sldId="697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82345514" sldId="698"/>
        </pc:sldMkLst>
      </pc:sldChg>
      <pc:sldChg chg="addSp delSp modSp add">
        <pc:chgData name="ALEXANDRE" userId="734048d45b8f99b5" providerId="LiveId" clId="{93216324-DEFB-4037-A8C8-9FFF2752F02E}" dt="2021-03-09T16:40:00.718" v="710" actId="1076"/>
        <pc:sldMkLst>
          <pc:docMk/>
          <pc:sldMk cId="2861991964" sldId="698"/>
        </pc:sldMkLst>
        <pc:picChg chg="del">
          <ac:chgData name="ALEXANDRE" userId="734048d45b8f99b5" providerId="LiveId" clId="{93216324-DEFB-4037-A8C8-9FFF2752F02E}" dt="2021-03-09T16:39:54.002" v="706" actId="478"/>
          <ac:picMkLst>
            <pc:docMk/>
            <pc:sldMk cId="2861991964" sldId="698"/>
            <ac:picMk id="6148" creationId="{4D8C22B5-7784-4B5C-8D7C-F4FE81619081}"/>
          </ac:picMkLst>
        </pc:picChg>
        <pc:picChg chg="add mod">
          <ac:chgData name="ALEXANDRE" userId="734048d45b8f99b5" providerId="LiveId" clId="{93216324-DEFB-4037-A8C8-9FFF2752F02E}" dt="2021-03-09T16:40:00.718" v="710" actId="1076"/>
          <ac:picMkLst>
            <pc:docMk/>
            <pc:sldMk cId="2861991964" sldId="698"/>
            <ac:picMk id="7170" creationId="{FF6F4590-DAC6-4BCC-BA35-DA42BBBFCB3E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576407117" sldId="699"/>
        </pc:sldMkLst>
      </pc:sldChg>
      <pc:sldChg chg="modSp add mod">
        <pc:chgData name="ALEXANDRE" userId="734048d45b8f99b5" providerId="LiveId" clId="{93216324-DEFB-4037-A8C8-9FFF2752F02E}" dt="2021-03-09T16:42:21.274" v="751" actId="113"/>
        <pc:sldMkLst>
          <pc:docMk/>
          <pc:sldMk cId="4243400903" sldId="699"/>
        </pc:sldMkLst>
        <pc:spChg chg="mod">
          <ac:chgData name="ALEXANDRE" userId="734048d45b8f99b5" providerId="LiveId" clId="{93216324-DEFB-4037-A8C8-9FFF2752F02E}" dt="2021-03-09T16:42:21.274" v="751" actId="113"/>
          <ac:spMkLst>
            <pc:docMk/>
            <pc:sldMk cId="4243400903" sldId="699"/>
            <ac:spMk id="3" creationId="{3E66161E-D6AC-486A-BDDE-5A84F6C38A5B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769925742" sldId="700"/>
        </pc:sldMkLst>
      </pc:sldChg>
      <pc:sldChg chg="addSp delSp modSp add mod">
        <pc:chgData name="ALEXANDRE" userId="734048d45b8f99b5" providerId="LiveId" clId="{93216324-DEFB-4037-A8C8-9FFF2752F02E}" dt="2021-03-09T16:43:12.314" v="761" actId="1076"/>
        <pc:sldMkLst>
          <pc:docMk/>
          <pc:sldMk cId="776337714" sldId="700"/>
        </pc:sldMkLst>
        <pc:spChg chg="del">
          <ac:chgData name="ALEXANDRE" userId="734048d45b8f99b5" providerId="LiveId" clId="{93216324-DEFB-4037-A8C8-9FFF2752F02E}" dt="2021-03-09T16:42:54.266" v="757" actId="478"/>
          <ac:spMkLst>
            <pc:docMk/>
            <pc:sldMk cId="776337714" sldId="700"/>
            <ac:spMk id="2" creationId="{E97DF5C4-6ABD-4F22-BE58-EF4E5A30152B}"/>
          </ac:spMkLst>
        </pc:spChg>
        <pc:spChg chg="del">
          <ac:chgData name="ALEXANDRE" userId="734048d45b8f99b5" providerId="LiveId" clId="{93216324-DEFB-4037-A8C8-9FFF2752F02E}" dt="2021-03-09T16:42:45.938" v="753" actId="478"/>
          <ac:spMkLst>
            <pc:docMk/>
            <pc:sldMk cId="776337714" sldId="700"/>
            <ac:spMk id="3" creationId="{3E66161E-D6AC-486A-BDDE-5A84F6C38A5B}"/>
          </ac:spMkLst>
        </pc:spChg>
        <pc:spChg chg="add del mod">
          <ac:chgData name="ALEXANDRE" userId="734048d45b8f99b5" providerId="LiveId" clId="{93216324-DEFB-4037-A8C8-9FFF2752F02E}" dt="2021-03-09T16:42:48.129" v="754" actId="478"/>
          <ac:spMkLst>
            <pc:docMk/>
            <pc:sldMk cId="776337714" sldId="700"/>
            <ac:spMk id="5" creationId="{1A734F82-1B38-40BA-9BA4-EBD28C3E1D4F}"/>
          </ac:spMkLst>
        </pc:spChg>
        <pc:spChg chg="add del mod">
          <ac:chgData name="ALEXANDRE" userId="734048d45b8f99b5" providerId="LiveId" clId="{93216324-DEFB-4037-A8C8-9FFF2752F02E}" dt="2021-03-09T16:42:56.008" v="758" actId="478"/>
          <ac:spMkLst>
            <pc:docMk/>
            <pc:sldMk cId="776337714" sldId="700"/>
            <ac:spMk id="9" creationId="{9BA5A1B8-DD39-4A4C-989B-34FAD519AA44}"/>
          </ac:spMkLst>
        </pc:spChg>
        <pc:picChg chg="add mod">
          <ac:chgData name="ALEXANDRE" userId="734048d45b8f99b5" providerId="LiveId" clId="{93216324-DEFB-4037-A8C8-9FFF2752F02E}" dt="2021-03-09T16:43:12.314" v="761" actId="1076"/>
          <ac:picMkLst>
            <pc:docMk/>
            <pc:sldMk cId="776337714" sldId="700"/>
            <ac:picMk id="7" creationId="{C5286115-8173-4B27-8193-BD5D3EEC2B5B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536275522" sldId="701"/>
        </pc:sldMkLst>
      </pc:sldChg>
      <pc:sldChg chg="addSp delSp modSp add mod">
        <pc:chgData name="ALEXANDRE" userId="734048d45b8f99b5" providerId="LiveId" clId="{93216324-DEFB-4037-A8C8-9FFF2752F02E}" dt="2021-03-09T16:43:53.436" v="765" actId="1076"/>
        <pc:sldMkLst>
          <pc:docMk/>
          <pc:sldMk cId="4060778259" sldId="701"/>
        </pc:sldMkLst>
        <pc:picChg chg="add mod">
          <ac:chgData name="ALEXANDRE" userId="734048d45b8f99b5" providerId="LiveId" clId="{93216324-DEFB-4037-A8C8-9FFF2752F02E}" dt="2021-03-09T16:43:53.436" v="765" actId="1076"/>
          <ac:picMkLst>
            <pc:docMk/>
            <pc:sldMk cId="4060778259" sldId="701"/>
            <ac:picMk id="3" creationId="{A2099D7E-F1F1-498A-8118-BADB2AAEC90A}"/>
          </ac:picMkLst>
        </pc:picChg>
        <pc:picChg chg="del">
          <ac:chgData name="ALEXANDRE" userId="734048d45b8f99b5" providerId="LiveId" clId="{93216324-DEFB-4037-A8C8-9FFF2752F02E}" dt="2021-03-09T16:43:50.453" v="763" actId="478"/>
          <ac:picMkLst>
            <pc:docMk/>
            <pc:sldMk cId="4060778259" sldId="701"/>
            <ac:picMk id="7" creationId="{C5286115-8173-4B27-8193-BD5D3EEC2B5B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987275526" sldId="702"/>
        </pc:sldMkLst>
      </pc:sldChg>
      <pc:sldChg chg="modSp new mod">
        <pc:chgData name="ALEXANDRE" userId="734048d45b8f99b5" providerId="LiveId" clId="{93216324-DEFB-4037-A8C8-9FFF2752F02E}" dt="2021-03-09T16:45:44.646" v="826" actId="1076"/>
        <pc:sldMkLst>
          <pc:docMk/>
          <pc:sldMk cId="4069175955" sldId="702"/>
        </pc:sldMkLst>
        <pc:spChg chg="mod">
          <ac:chgData name="ALEXANDRE" userId="734048d45b8f99b5" providerId="LiveId" clId="{93216324-DEFB-4037-A8C8-9FFF2752F02E}" dt="2021-03-09T16:44:59.643" v="775" actId="27636"/>
          <ac:spMkLst>
            <pc:docMk/>
            <pc:sldMk cId="4069175955" sldId="702"/>
            <ac:spMk id="2" creationId="{8530EC95-54C2-4EDB-BF2E-301EC94425CA}"/>
          </ac:spMkLst>
        </pc:spChg>
        <pc:spChg chg="mod">
          <ac:chgData name="ALEXANDRE" userId="734048d45b8f99b5" providerId="LiveId" clId="{93216324-DEFB-4037-A8C8-9FFF2752F02E}" dt="2021-03-09T16:45:44.646" v="826" actId="1076"/>
          <ac:spMkLst>
            <pc:docMk/>
            <pc:sldMk cId="4069175955" sldId="702"/>
            <ac:spMk id="3" creationId="{EA941B55-F147-4A20-A523-2090D455E019}"/>
          </ac:spMkLst>
        </pc:spChg>
      </pc:sldChg>
      <pc:sldChg chg="addSp modSp add mod">
        <pc:chgData name="ALEXANDRE" userId="734048d45b8f99b5" providerId="LiveId" clId="{93216324-DEFB-4037-A8C8-9FFF2752F02E}" dt="2021-03-09T16:46:35.379" v="838" actId="1076"/>
        <pc:sldMkLst>
          <pc:docMk/>
          <pc:sldMk cId="2475261487" sldId="703"/>
        </pc:sldMkLst>
        <pc:spChg chg="mod">
          <ac:chgData name="ALEXANDRE" userId="734048d45b8f99b5" providerId="LiveId" clId="{93216324-DEFB-4037-A8C8-9FFF2752F02E}" dt="2021-03-09T16:45:55.604" v="829" actId="20577"/>
          <ac:spMkLst>
            <pc:docMk/>
            <pc:sldMk cId="2475261487" sldId="703"/>
            <ac:spMk id="3" creationId="{EA941B55-F147-4A20-A523-2090D455E019}"/>
          </ac:spMkLst>
        </pc:spChg>
        <pc:spChg chg="add mod">
          <ac:chgData name="ALEXANDRE" userId="734048d45b8f99b5" providerId="LiveId" clId="{93216324-DEFB-4037-A8C8-9FFF2752F02E}" dt="2021-03-09T16:46:35.379" v="838" actId="1076"/>
          <ac:spMkLst>
            <pc:docMk/>
            <pc:sldMk cId="2475261487" sldId="703"/>
            <ac:spMk id="7" creationId="{0662698E-2A08-4395-8D92-9197F4A366CC}"/>
          </ac:spMkLst>
        </pc:spChg>
        <pc:picChg chg="add mod">
          <ac:chgData name="ALEXANDRE" userId="734048d45b8f99b5" providerId="LiveId" clId="{93216324-DEFB-4037-A8C8-9FFF2752F02E}" dt="2021-03-09T16:46:18.355" v="831" actId="1076"/>
          <ac:picMkLst>
            <pc:docMk/>
            <pc:sldMk cId="2475261487" sldId="703"/>
            <ac:picMk id="5" creationId="{9FDB9DDB-1FE5-49A6-8220-D140DA8D5A4F}"/>
          </ac:picMkLst>
        </pc:pic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531693366" sldId="703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86304254" sldId="704"/>
        </pc:sldMkLst>
      </pc:sldChg>
      <pc:sldChg chg="addSp delSp modSp add mod">
        <pc:chgData name="ALEXANDRE" userId="734048d45b8f99b5" providerId="LiveId" clId="{93216324-DEFB-4037-A8C8-9FFF2752F02E}" dt="2021-03-09T16:47:06.330" v="848" actId="1076"/>
        <pc:sldMkLst>
          <pc:docMk/>
          <pc:sldMk cId="1781901128" sldId="704"/>
        </pc:sldMkLst>
        <pc:spChg chg="mod">
          <ac:chgData name="ALEXANDRE" userId="734048d45b8f99b5" providerId="LiveId" clId="{93216324-DEFB-4037-A8C8-9FFF2752F02E}" dt="2021-03-09T16:47:06.330" v="848" actId="1076"/>
          <ac:spMkLst>
            <pc:docMk/>
            <pc:sldMk cId="1781901128" sldId="704"/>
            <ac:spMk id="7" creationId="{0662698E-2A08-4395-8D92-9197F4A366CC}"/>
          </ac:spMkLst>
        </pc:spChg>
        <pc:picChg chg="del">
          <ac:chgData name="ALEXANDRE" userId="734048d45b8f99b5" providerId="LiveId" clId="{93216324-DEFB-4037-A8C8-9FFF2752F02E}" dt="2021-03-09T16:46:40.202" v="840" actId="478"/>
          <ac:picMkLst>
            <pc:docMk/>
            <pc:sldMk cId="1781901128" sldId="704"/>
            <ac:picMk id="5" creationId="{9FDB9DDB-1FE5-49A6-8220-D140DA8D5A4F}"/>
          </ac:picMkLst>
        </pc:picChg>
        <pc:picChg chg="add mod">
          <ac:chgData name="ALEXANDRE" userId="734048d45b8f99b5" providerId="LiveId" clId="{93216324-DEFB-4037-A8C8-9FFF2752F02E}" dt="2021-03-09T16:46:53.235" v="842" actId="1076"/>
          <ac:picMkLst>
            <pc:docMk/>
            <pc:sldMk cId="1781901128" sldId="704"/>
            <ac:picMk id="6" creationId="{6D035998-DCA3-4EDE-87E3-EE7515AF5D3B}"/>
          </ac:picMkLst>
        </pc:picChg>
      </pc:sldChg>
      <pc:sldChg chg="modSp add mod">
        <pc:chgData name="ALEXANDRE" userId="734048d45b8f99b5" providerId="LiveId" clId="{93216324-DEFB-4037-A8C8-9FFF2752F02E}" dt="2021-03-09T16:47:22.392" v="866" actId="20577"/>
        <pc:sldMkLst>
          <pc:docMk/>
          <pc:sldMk cId="3799765505" sldId="705"/>
        </pc:sldMkLst>
        <pc:spChg chg="mod">
          <ac:chgData name="ALEXANDRE" userId="734048d45b8f99b5" providerId="LiveId" clId="{93216324-DEFB-4037-A8C8-9FFF2752F02E}" dt="2021-03-09T16:47:22.392" v="866" actId="20577"/>
          <ac:spMkLst>
            <pc:docMk/>
            <pc:sldMk cId="3799765505" sldId="705"/>
            <ac:spMk id="2" creationId="{F9A0BA26-1F71-1D4E-BE52-10A03A521463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4164099106" sldId="705"/>
        </pc:sldMkLst>
      </pc:sldChg>
      <pc:sldChg chg="modSp add mod">
        <pc:chgData name="ALEXANDRE" userId="734048d45b8f99b5" providerId="LiveId" clId="{93216324-DEFB-4037-A8C8-9FFF2752F02E}" dt="2021-03-09T16:47:58.572" v="886" actId="20577"/>
        <pc:sldMkLst>
          <pc:docMk/>
          <pc:sldMk cId="1271635115" sldId="706"/>
        </pc:sldMkLst>
        <pc:spChg chg="mod">
          <ac:chgData name="ALEXANDRE" userId="734048d45b8f99b5" providerId="LiveId" clId="{93216324-DEFB-4037-A8C8-9FFF2752F02E}" dt="2021-03-09T16:47:58.572" v="886" actId="20577"/>
          <ac:spMkLst>
            <pc:docMk/>
            <pc:sldMk cId="1271635115" sldId="706"/>
            <ac:spMk id="4" creationId="{10FC7B3D-DECB-6B4A-B36D-F34E590AB03F}"/>
          </ac:spMkLst>
        </pc:spChg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193694721" sldId="706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406381817" sldId="707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026118535" sldId="708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067336622" sldId="709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14290520" sldId="710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932078211" sldId="711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905882084" sldId="712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152871140" sldId="713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4049457266" sldId="714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4236039690" sldId="715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66432083" sldId="716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3481382760" sldId="717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87098487" sldId="718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05663956" sldId="719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002177510" sldId="720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663152299" sldId="721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1015724524" sldId="722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476999564" sldId="723"/>
        </pc:sldMkLst>
      </pc:sldChg>
      <pc:sldChg chg="del">
        <pc:chgData name="ALEXANDRE" userId="734048d45b8f99b5" providerId="LiveId" clId="{93216324-DEFB-4037-A8C8-9FFF2752F02E}" dt="2021-03-09T14:35:42.329" v="24" actId="47"/>
        <pc:sldMkLst>
          <pc:docMk/>
          <pc:sldMk cId="2124034721" sldId="724"/>
        </pc:sldMkLst>
      </pc:sldChg>
      <pc:sldChg chg="del">
        <pc:chgData name="ALEXANDRE" userId="734048d45b8f99b5" providerId="LiveId" clId="{93216324-DEFB-4037-A8C8-9FFF2752F02E}" dt="2021-03-09T14:35:45.606" v="25" actId="47"/>
        <pc:sldMkLst>
          <pc:docMk/>
          <pc:sldMk cId="3142605061" sldId="725"/>
        </pc:sldMkLst>
      </pc:sldChg>
    </pc:docChg>
  </pc:docChgLst>
  <pc:docChgLst>
    <pc:chgData name="ALEXANDRE" userId="734048d45b8f99b5" providerId="LiveId" clId="{69BDA094-1AEC-424B-A76E-38E4441FEFE6}"/>
    <pc:docChg chg="undo custSel addSld delSld modSld">
      <pc:chgData name="ALEXANDRE" userId="734048d45b8f99b5" providerId="LiveId" clId="{69BDA094-1AEC-424B-A76E-38E4441FEFE6}" dt="2021-02-26T11:27:28.674" v="61" actId="1076"/>
      <pc:docMkLst>
        <pc:docMk/>
      </pc:docMkLst>
      <pc:sldChg chg="modSp mod">
        <pc:chgData name="ALEXANDRE" userId="734048d45b8f99b5" providerId="LiveId" clId="{69BDA094-1AEC-424B-A76E-38E4441FEFE6}" dt="2021-02-15T12:04:09.299" v="38" actId="20577"/>
        <pc:sldMkLst>
          <pc:docMk/>
          <pc:sldMk cId="1673537206" sldId="257"/>
        </pc:sldMkLst>
        <pc:spChg chg="mod">
          <ac:chgData name="ALEXANDRE" userId="734048d45b8f99b5" providerId="LiveId" clId="{69BDA094-1AEC-424B-A76E-38E4441FEFE6}" dt="2021-02-15T12:04:09.299" v="38" actId="20577"/>
          <ac:spMkLst>
            <pc:docMk/>
            <pc:sldMk cId="1673537206" sldId="257"/>
            <ac:spMk id="7" creationId="{9033DC5E-112F-4E31-BEC8-F07E06D15EAD}"/>
          </ac:spMkLst>
        </pc:spChg>
      </pc:sldChg>
      <pc:sldChg chg="del">
        <pc:chgData name="ALEXANDRE" userId="734048d45b8f99b5" providerId="LiveId" clId="{69BDA094-1AEC-424B-A76E-38E4441FEFE6}" dt="2021-02-16T10:54:12.962" v="43" actId="47"/>
        <pc:sldMkLst>
          <pc:docMk/>
          <pc:sldMk cId="1522701559" sldId="680"/>
        </pc:sldMkLst>
      </pc:sldChg>
      <pc:sldChg chg="modSp mod">
        <pc:chgData name="ALEXANDRE" userId="734048d45b8f99b5" providerId="LiveId" clId="{69BDA094-1AEC-424B-A76E-38E4441FEFE6}" dt="2021-02-26T11:27:28.674" v="61" actId="1076"/>
        <pc:sldMkLst>
          <pc:docMk/>
          <pc:sldMk cId="3265331459" sldId="703"/>
        </pc:sldMkLst>
        <pc:spChg chg="mod">
          <ac:chgData name="ALEXANDRE" userId="734048d45b8f99b5" providerId="LiveId" clId="{69BDA094-1AEC-424B-A76E-38E4441FEFE6}" dt="2021-02-26T11:26:45.169" v="59" actId="1076"/>
          <ac:spMkLst>
            <pc:docMk/>
            <pc:sldMk cId="3265331459" sldId="703"/>
            <ac:spMk id="8" creationId="{E60A2A97-1D62-4EE7-83EE-E29DDD54E034}"/>
          </ac:spMkLst>
        </pc:spChg>
        <pc:grpChg chg="mod">
          <ac:chgData name="ALEXANDRE" userId="734048d45b8f99b5" providerId="LiveId" clId="{69BDA094-1AEC-424B-A76E-38E4441FEFE6}" dt="2021-02-26T11:27:28.674" v="61" actId="1076"/>
          <ac:grpSpMkLst>
            <pc:docMk/>
            <pc:sldMk cId="3265331459" sldId="703"/>
            <ac:grpSpMk id="5" creationId="{6AD6A96B-C59C-4325-8E4F-CB559A07B16C}"/>
          </ac:grpSpMkLst>
        </pc:grpChg>
      </pc:sldChg>
      <pc:sldChg chg="modSp mod">
        <pc:chgData name="ALEXANDRE" userId="734048d45b8f99b5" providerId="LiveId" clId="{69BDA094-1AEC-424B-A76E-38E4441FEFE6}" dt="2021-02-16T11:49:33.595" v="50" actId="20577"/>
        <pc:sldMkLst>
          <pc:docMk/>
          <pc:sldMk cId="2060026495" sldId="767"/>
        </pc:sldMkLst>
        <pc:spChg chg="mod">
          <ac:chgData name="ALEXANDRE" userId="734048d45b8f99b5" providerId="LiveId" clId="{69BDA094-1AEC-424B-A76E-38E4441FEFE6}" dt="2021-02-16T11:49:33.595" v="50" actId="20577"/>
          <ac:spMkLst>
            <pc:docMk/>
            <pc:sldMk cId="2060026495" sldId="767"/>
            <ac:spMk id="3" creationId="{4BEBE3E8-39DA-4B92-9B39-FC0F84C26BE5}"/>
          </ac:spMkLst>
        </pc:spChg>
      </pc:sldChg>
      <pc:sldChg chg="modSp mod">
        <pc:chgData name="ALEXANDRE" userId="734048d45b8f99b5" providerId="LiveId" clId="{69BDA094-1AEC-424B-A76E-38E4441FEFE6}" dt="2021-02-16T11:00:34.097" v="49" actId="33524"/>
        <pc:sldMkLst>
          <pc:docMk/>
          <pc:sldMk cId="4115257575" sldId="773"/>
        </pc:sldMkLst>
        <pc:spChg chg="mod">
          <ac:chgData name="ALEXANDRE" userId="734048d45b8f99b5" providerId="LiveId" clId="{69BDA094-1AEC-424B-A76E-38E4441FEFE6}" dt="2021-02-16T11:00:19.511" v="48" actId="1076"/>
          <ac:spMkLst>
            <pc:docMk/>
            <pc:sldMk cId="4115257575" sldId="773"/>
            <ac:spMk id="2" creationId="{F84B70FC-432F-4A42-B546-BE80ED80D99D}"/>
          </ac:spMkLst>
        </pc:spChg>
        <pc:spChg chg="mod">
          <ac:chgData name="ALEXANDRE" userId="734048d45b8f99b5" providerId="LiveId" clId="{69BDA094-1AEC-424B-A76E-38E4441FEFE6}" dt="2021-02-16T11:00:34.097" v="49" actId="33524"/>
          <ac:spMkLst>
            <pc:docMk/>
            <pc:sldMk cId="4115257575" sldId="773"/>
            <ac:spMk id="3" creationId="{4BEBE3E8-39DA-4B92-9B39-FC0F84C26BE5}"/>
          </ac:spMkLst>
        </pc:spChg>
      </pc:sldChg>
      <pc:sldChg chg="addSp delSp modSp mod">
        <pc:chgData name="ALEXANDRE" userId="734048d45b8f99b5" providerId="LiveId" clId="{69BDA094-1AEC-424B-A76E-38E4441FEFE6}" dt="2021-02-15T12:04:55.614" v="42"/>
        <pc:sldMkLst>
          <pc:docMk/>
          <pc:sldMk cId="881051891" sldId="776"/>
        </pc:sldMkLst>
        <pc:spChg chg="del">
          <ac:chgData name="ALEXANDRE" userId="734048d45b8f99b5" providerId="LiveId" clId="{69BDA094-1AEC-424B-A76E-38E4441FEFE6}" dt="2021-02-15T12:04:55.148" v="41" actId="478"/>
          <ac:spMkLst>
            <pc:docMk/>
            <pc:sldMk cId="881051891" sldId="776"/>
            <ac:spMk id="5" creationId="{EFE83CD0-2241-4B2D-8B1D-08DD21B10BC6}"/>
          </ac:spMkLst>
        </pc:spChg>
        <pc:spChg chg="add mod">
          <ac:chgData name="ALEXANDRE" userId="734048d45b8f99b5" providerId="LiveId" clId="{69BDA094-1AEC-424B-A76E-38E4441FEFE6}" dt="2021-02-15T12:04:55.614" v="42"/>
          <ac:spMkLst>
            <pc:docMk/>
            <pc:sldMk cId="881051891" sldId="776"/>
            <ac:spMk id="6" creationId="{D762D9FE-4567-4ED8-B36D-5705E7876F78}"/>
          </ac:spMkLst>
        </pc:spChg>
      </pc:sldChg>
      <pc:sldChg chg="delSp add setBg delDesignElem">
        <pc:chgData name="ALEXANDRE" userId="734048d45b8f99b5" providerId="LiveId" clId="{69BDA094-1AEC-424B-A76E-38E4441FEFE6}" dt="2021-02-15T12:04:17.721" v="40"/>
        <pc:sldMkLst>
          <pc:docMk/>
          <pc:sldMk cId="813931749" sldId="780"/>
        </pc:sldMkLst>
        <pc:spChg chg="del">
          <ac:chgData name="ALEXANDRE" userId="734048d45b8f99b5" providerId="LiveId" clId="{69BDA094-1AEC-424B-A76E-38E4441FEFE6}" dt="2021-02-15T12:04:17.721" v="40"/>
          <ac:spMkLst>
            <pc:docMk/>
            <pc:sldMk cId="813931749" sldId="780"/>
            <ac:spMk id="10" creationId="{AFA67CD3-AB4E-4A7A-BEB8-53C445D8C44E}"/>
          </ac:spMkLst>
        </pc:spChg>
        <pc:spChg chg="del">
          <ac:chgData name="ALEXANDRE" userId="734048d45b8f99b5" providerId="LiveId" clId="{69BDA094-1AEC-424B-A76E-38E4441FEFE6}" dt="2021-02-15T12:04:17.721" v="40"/>
          <ac:spMkLst>
            <pc:docMk/>
            <pc:sldMk cId="813931749" sldId="780"/>
            <ac:spMk id="14" creationId="{339C8D78-A644-462F-B674-F440635E5353}"/>
          </ac:spMkLst>
        </pc:spChg>
        <pc:picChg chg="del">
          <ac:chgData name="ALEXANDRE" userId="734048d45b8f99b5" providerId="LiveId" clId="{69BDA094-1AEC-424B-A76E-38E4441FEFE6}" dt="2021-02-15T12:04:17.721" v="40"/>
          <ac:picMkLst>
            <pc:docMk/>
            <pc:sldMk cId="813931749" sldId="780"/>
            <ac:picMk id="12" creationId="{07CF545F-9C2E-4446-97CD-AD92990C2B68}"/>
          </ac:picMkLst>
        </pc:picChg>
      </pc:sldChg>
      <pc:sldChg chg="addSp delSp modSp add mod">
        <pc:chgData name="ALEXANDRE" userId="734048d45b8f99b5" providerId="LiveId" clId="{69BDA094-1AEC-424B-A76E-38E4441FEFE6}" dt="2021-02-26T11:10:47.476" v="57" actId="1076"/>
        <pc:sldMkLst>
          <pc:docMk/>
          <pc:sldMk cId="113783680" sldId="781"/>
        </pc:sldMkLst>
        <pc:picChg chg="del">
          <ac:chgData name="ALEXANDRE" userId="734048d45b8f99b5" providerId="LiveId" clId="{69BDA094-1AEC-424B-A76E-38E4441FEFE6}" dt="2021-02-26T11:10:19.765" v="52" actId="478"/>
          <ac:picMkLst>
            <pc:docMk/>
            <pc:sldMk cId="113783680" sldId="781"/>
            <ac:picMk id="5" creationId="{9C6660D2-C015-4AB3-B73D-748518BF3F81}"/>
          </ac:picMkLst>
        </pc:picChg>
        <pc:picChg chg="add mod">
          <ac:chgData name="ALEXANDRE" userId="734048d45b8f99b5" providerId="LiveId" clId="{69BDA094-1AEC-424B-A76E-38E4441FEFE6}" dt="2021-02-26T11:10:47.476" v="57" actId="1076"/>
          <ac:picMkLst>
            <pc:docMk/>
            <pc:sldMk cId="113783680" sldId="781"/>
            <ac:picMk id="1026" creationId="{2EFB46D5-1D2C-4044-96FB-C8AF7B12FE07}"/>
          </ac:picMkLst>
        </pc:picChg>
      </pc:sldChg>
    </pc:docChg>
  </pc:docChgLst>
  <pc:docChgLst>
    <pc:chgData name="ALEXANDRE" userId="734048d45b8f99b5" providerId="LiveId" clId="{F8695E9D-51E1-4A24-B9EB-EAE3559794C9}"/>
    <pc:docChg chg="custSel addSld delSld modSld">
      <pc:chgData name="ALEXANDRE" userId="734048d45b8f99b5" providerId="LiveId" clId="{F8695E9D-51E1-4A24-B9EB-EAE3559794C9}" dt="2021-02-15T12:02:16.474" v="156" actId="20577"/>
      <pc:docMkLst>
        <pc:docMk/>
      </pc:docMkLst>
      <pc:sldChg chg="modSp mod">
        <pc:chgData name="ALEXANDRE" userId="734048d45b8f99b5" providerId="LiveId" clId="{F8695E9D-51E1-4A24-B9EB-EAE3559794C9}" dt="2021-02-15T11:53:56.584" v="5" actId="20577"/>
        <pc:sldMkLst>
          <pc:docMk/>
          <pc:sldMk cId="2060026495" sldId="767"/>
        </pc:sldMkLst>
        <pc:spChg chg="mod">
          <ac:chgData name="ALEXANDRE" userId="734048d45b8f99b5" providerId="LiveId" clId="{F8695E9D-51E1-4A24-B9EB-EAE3559794C9}" dt="2021-02-15T11:53:56.584" v="5" actId="20577"/>
          <ac:spMkLst>
            <pc:docMk/>
            <pc:sldMk cId="2060026495" sldId="767"/>
            <ac:spMk id="2" creationId="{F84B70FC-432F-4A42-B546-BE80ED80D99D}"/>
          </ac:spMkLst>
        </pc:spChg>
      </pc:sldChg>
      <pc:sldChg chg="modSp mod">
        <pc:chgData name="ALEXANDRE" userId="734048d45b8f99b5" providerId="LiveId" clId="{F8695E9D-51E1-4A24-B9EB-EAE3559794C9}" dt="2021-02-15T12:00:40.597" v="138" actId="20577"/>
        <pc:sldMkLst>
          <pc:docMk/>
          <pc:sldMk cId="2550420772" sldId="771"/>
        </pc:sldMkLst>
        <pc:spChg chg="mod">
          <ac:chgData name="ALEXANDRE" userId="734048d45b8f99b5" providerId="LiveId" clId="{F8695E9D-51E1-4A24-B9EB-EAE3559794C9}" dt="2021-02-15T12:00:40.597" v="138" actId="20577"/>
          <ac:spMkLst>
            <pc:docMk/>
            <pc:sldMk cId="2550420772" sldId="771"/>
            <ac:spMk id="3" creationId="{058FE364-348B-4D98-9D96-50972F8C2360}"/>
          </ac:spMkLst>
        </pc:spChg>
      </pc:sldChg>
      <pc:sldChg chg="modSp add del mod">
        <pc:chgData name="ALEXANDRE" userId="734048d45b8f99b5" providerId="LiveId" clId="{F8695E9D-51E1-4A24-B9EB-EAE3559794C9}" dt="2021-02-15T11:58:46.811" v="35" actId="2696"/>
        <pc:sldMkLst>
          <pc:docMk/>
          <pc:sldMk cId="856101469" sldId="772"/>
        </pc:sldMkLst>
        <pc:spChg chg="mod">
          <ac:chgData name="ALEXANDRE" userId="734048d45b8f99b5" providerId="LiveId" clId="{F8695E9D-51E1-4A24-B9EB-EAE3559794C9}" dt="2021-02-15T11:53:46.948" v="4" actId="20577"/>
          <ac:spMkLst>
            <pc:docMk/>
            <pc:sldMk cId="856101469" sldId="772"/>
            <ac:spMk id="5" creationId="{4041A22E-AF98-4C03-82C2-76BE85DFAF68}"/>
          </ac:spMkLst>
        </pc:spChg>
      </pc:sldChg>
      <pc:sldChg chg="modSp add mod">
        <pc:chgData name="ALEXANDRE" userId="734048d45b8f99b5" providerId="LiveId" clId="{F8695E9D-51E1-4A24-B9EB-EAE3559794C9}" dt="2021-02-15T11:59:01.868" v="48" actId="20577"/>
        <pc:sldMkLst>
          <pc:docMk/>
          <pc:sldMk cId="3438106788" sldId="772"/>
        </pc:sldMkLst>
        <pc:spChg chg="mod">
          <ac:chgData name="ALEXANDRE" userId="734048d45b8f99b5" providerId="LiveId" clId="{F8695E9D-51E1-4A24-B9EB-EAE3559794C9}" dt="2021-02-15T11:59:01.868" v="48" actId="20577"/>
          <ac:spMkLst>
            <pc:docMk/>
            <pc:sldMk cId="3438106788" sldId="772"/>
            <ac:spMk id="5" creationId="{4041A22E-AF98-4C03-82C2-76BE85DFAF68}"/>
          </ac:spMkLst>
        </pc:spChg>
      </pc:sldChg>
      <pc:sldChg chg="modSp add del mod">
        <pc:chgData name="ALEXANDRE" userId="734048d45b8f99b5" providerId="LiveId" clId="{F8695E9D-51E1-4A24-B9EB-EAE3559794C9}" dt="2021-02-15T11:58:46.811" v="35" actId="2696"/>
        <pc:sldMkLst>
          <pc:docMk/>
          <pc:sldMk cId="1350024271" sldId="773"/>
        </pc:sldMkLst>
        <pc:spChg chg="mod">
          <ac:chgData name="ALEXANDRE" userId="734048d45b8f99b5" providerId="LiveId" clId="{F8695E9D-51E1-4A24-B9EB-EAE3559794C9}" dt="2021-02-15T11:54:33.017" v="16" actId="20577"/>
          <ac:spMkLst>
            <pc:docMk/>
            <pc:sldMk cId="1350024271" sldId="773"/>
            <ac:spMk id="2" creationId="{F84B70FC-432F-4A42-B546-BE80ED80D99D}"/>
          </ac:spMkLst>
        </pc:spChg>
        <pc:spChg chg="mod">
          <ac:chgData name="ALEXANDRE" userId="734048d45b8f99b5" providerId="LiveId" clId="{F8695E9D-51E1-4A24-B9EB-EAE3559794C9}" dt="2021-02-15T11:54:55.151" v="22" actId="20577"/>
          <ac:spMkLst>
            <pc:docMk/>
            <pc:sldMk cId="1350024271" sldId="773"/>
            <ac:spMk id="3" creationId="{4BEBE3E8-39DA-4B92-9B39-FC0F84C26BE5}"/>
          </ac:spMkLst>
        </pc:spChg>
        <pc:picChg chg="mod modCrop">
          <ac:chgData name="ALEXANDRE" userId="734048d45b8f99b5" providerId="LiveId" clId="{F8695E9D-51E1-4A24-B9EB-EAE3559794C9}" dt="2021-02-15T11:54:27.553" v="13" actId="1076"/>
          <ac:picMkLst>
            <pc:docMk/>
            <pc:sldMk cId="1350024271" sldId="773"/>
            <ac:picMk id="5" creationId="{1530DAF9-5E1F-45D3-86FF-95DCD5DBB907}"/>
          </ac:picMkLst>
        </pc:picChg>
      </pc:sldChg>
      <pc:sldChg chg="modSp add mod">
        <pc:chgData name="ALEXANDRE" userId="734048d45b8f99b5" providerId="LiveId" clId="{F8695E9D-51E1-4A24-B9EB-EAE3559794C9}" dt="2021-02-15T11:59:45.788" v="76" actId="20577"/>
        <pc:sldMkLst>
          <pc:docMk/>
          <pc:sldMk cId="4115257575" sldId="773"/>
        </pc:sldMkLst>
        <pc:spChg chg="mod">
          <ac:chgData name="ALEXANDRE" userId="734048d45b8f99b5" providerId="LiveId" clId="{F8695E9D-51E1-4A24-B9EB-EAE3559794C9}" dt="2021-02-15T11:59:45.788" v="76" actId="20577"/>
          <ac:spMkLst>
            <pc:docMk/>
            <pc:sldMk cId="4115257575" sldId="773"/>
            <ac:spMk id="3" creationId="{4BEBE3E8-39DA-4B92-9B39-FC0F84C26BE5}"/>
          </ac:spMkLst>
        </pc:spChg>
      </pc:sldChg>
      <pc:sldChg chg="add del">
        <pc:chgData name="ALEXANDRE" userId="734048d45b8f99b5" providerId="LiveId" clId="{F8695E9D-51E1-4A24-B9EB-EAE3559794C9}" dt="2021-02-15T11:54:59.439" v="23" actId="47"/>
        <pc:sldMkLst>
          <pc:docMk/>
          <pc:sldMk cId="2735336838" sldId="774"/>
        </pc:sldMkLst>
      </pc:sldChg>
      <pc:sldChg chg="add del">
        <pc:chgData name="ALEXANDRE" userId="734048d45b8f99b5" providerId="LiveId" clId="{F8695E9D-51E1-4A24-B9EB-EAE3559794C9}" dt="2021-02-15T11:55:01.968" v="24" actId="47"/>
        <pc:sldMkLst>
          <pc:docMk/>
          <pc:sldMk cId="3764231257" sldId="775"/>
        </pc:sldMkLst>
      </pc:sldChg>
      <pc:sldChg chg="modSp add del mod">
        <pc:chgData name="ALEXANDRE" userId="734048d45b8f99b5" providerId="LiveId" clId="{F8695E9D-51E1-4A24-B9EB-EAE3559794C9}" dt="2021-02-15T11:58:46.811" v="35" actId="2696"/>
        <pc:sldMkLst>
          <pc:docMk/>
          <pc:sldMk cId="215581398" sldId="776"/>
        </pc:sldMkLst>
        <pc:spChg chg="mod">
          <ac:chgData name="ALEXANDRE" userId="734048d45b8f99b5" providerId="LiveId" clId="{F8695E9D-51E1-4A24-B9EB-EAE3559794C9}" dt="2021-02-15T11:57:38.075" v="34" actId="6549"/>
          <ac:spMkLst>
            <pc:docMk/>
            <pc:sldMk cId="215581398" sldId="776"/>
            <ac:spMk id="3" creationId="{058FE364-348B-4D98-9D96-50972F8C2360}"/>
          </ac:spMkLst>
        </pc:spChg>
        <pc:spChg chg="mod">
          <ac:chgData name="ALEXANDRE" userId="734048d45b8f99b5" providerId="LiveId" clId="{F8695E9D-51E1-4A24-B9EB-EAE3559794C9}" dt="2021-02-15T11:57:30.090" v="33" actId="20577"/>
          <ac:spMkLst>
            <pc:docMk/>
            <pc:sldMk cId="215581398" sldId="776"/>
            <ac:spMk id="5" creationId="{EFE83CD0-2241-4B2D-8B1D-08DD21B10BC6}"/>
          </ac:spMkLst>
        </pc:spChg>
      </pc:sldChg>
      <pc:sldChg chg="modSp add mod">
        <pc:chgData name="ALEXANDRE" userId="734048d45b8f99b5" providerId="LiveId" clId="{F8695E9D-51E1-4A24-B9EB-EAE3559794C9}" dt="2021-02-15T12:00:17.291" v="134" actId="20577"/>
        <pc:sldMkLst>
          <pc:docMk/>
          <pc:sldMk cId="881051891" sldId="776"/>
        </pc:sldMkLst>
        <pc:spChg chg="mod">
          <ac:chgData name="ALEXANDRE" userId="734048d45b8f99b5" providerId="LiveId" clId="{F8695E9D-51E1-4A24-B9EB-EAE3559794C9}" dt="2021-02-15T12:00:17.291" v="134" actId="20577"/>
          <ac:spMkLst>
            <pc:docMk/>
            <pc:sldMk cId="881051891" sldId="776"/>
            <ac:spMk id="3" creationId="{058FE364-348B-4D98-9D96-50972F8C2360}"/>
          </ac:spMkLst>
        </pc:spChg>
      </pc:sldChg>
      <pc:sldChg chg="modSp add mod">
        <pc:chgData name="ALEXANDRE" userId="734048d45b8f99b5" providerId="LiveId" clId="{F8695E9D-51E1-4A24-B9EB-EAE3559794C9}" dt="2021-02-15T12:01:43.044" v="142" actId="20577"/>
        <pc:sldMkLst>
          <pc:docMk/>
          <pc:sldMk cId="3493526312" sldId="777"/>
        </pc:sldMkLst>
        <pc:spChg chg="mod">
          <ac:chgData name="ALEXANDRE" userId="734048d45b8f99b5" providerId="LiveId" clId="{F8695E9D-51E1-4A24-B9EB-EAE3559794C9}" dt="2021-02-15T12:01:43.044" v="142" actId="20577"/>
          <ac:spMkLst>
            <pc:docMk/>
            <pc:sldMk cId="3493526312" sldId="777"/>
            <ac:spMk id="5" creationId="{4041A22E-AF98-4C03-82C2-76BE85DFAF68}"/>
          </ac:spMkLst>
        </pc:spChg>
      </pc:sldChg>
      <pc:sldChg chg="modSp add mod">
        <pc:chgData name="ALEXANDRE" userId="734048d45b8f99b5" providerId="LiveId" clId="{F8695E9D-51E1-4A24-B9EB-EAE3559794C9}" dt="2021-02-15T12:02:09.485" v="154" actId="20577"/>
        <pc:sldMkLst>
          <pc:docMk/>
          <pc:sldMk cId="1942680902" sldId="778"/>
        </pc:sldMkLst>
        <pc:spChg chg="mod">
          <ac:chgData name="ALEXANDRE" userId="734048d45b8f99b5" providerId="LiveId" clId="{F8695E9D-51E1-4A24-B9EB-EAE3559794C9}" dt="2021-02-15T12:01:47.204" v="145" actId="20577"/>
          <ac:spMkLst>
            <pc:docMk/>
            <pc:sldMk cId="1942680902" sldId="778"/>
            <ac:spMk id="2" creationId="{F84B70FC-432F-4A42-B546-BE80ED80D99D}"/>
          </ac:spMkLst>
        </pc:spChg>
        <pc:spChg chg="mod">
          <ac:chgData name="ALEXANDRE" userId="734048d45b8f99b5" providerId="LiveId" clId="{F8695E9D-51E1-4A24-B9EB-EAE3559794C9}" dt="2021-02-15T12:02:09.485" v="154" actId="20577"/>
          <ac:spMkLst>
            <pc:docMk/>
            <pc:sldMk cId="1942680902" sldId="778"/>
            <ac:spMk id="3" creationId="{4BEBE3E8-39DA-4B92-9B39-FC0F84C26BE5}"/>
          </ac:spMkLst>
        </pc:spChg>
      </pc:sldChg>
      <pc:sldChg chg="modSp add mod">
        <pc:chgData name="ALEXANDRE" userId="734048d45b8f99b5" providerId="LiveId" clId="{F8695E9D-51E1-4A24-B9EB-EAE3559794C9}" dt="2021-02-15T12:02:16.474" v="156" actId="20577"/>
        <pc:sldMkLst>
          <pc:docMk/>
          <pc:sldMk cId="2964691111" sldId="779"/>
        </pc:sldMkLst>
        <pc:spChg chg="mod">
          <ac:chgData name="ALEXANDRE" userId="734048d45b8f99b5" providerId="LiveId" clId="{F8695E9D-51E1-4A24-B9EB-EAE3559794C9}" dt="2021-02-15T12:02:16.474" v="156" actId="20577"/>
          <ac:spMkLst>
            <pc:docMk/>
            <pc:sldMk cId="2964691111" sldId="779"/>
            <ac:spMk id="3" creationId="{058FE364-348B-4D98-9D96-50972F8C23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A7F4B-52AB-934C-9D56-DBFDEE93AEEB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5B6E2-4ED3-5447-AEFE-CC6D843EC7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3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F29E-6945-2A44-8CCF-A6F97A0E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3EBBD-1C3E-9D47-BDE0-D937E15C9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91EB-AEEC-D64B-82BB-2EEAEB84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491F-507E-5248-912F-1924179C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50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7F52C-9B38-4247-A5F3-7414F45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2AF37-5B74-5346-B54C-67EC1ECF1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FE5C2-1433-F142-A339-ED31AC66A4B3}"/>
              </a:ext>
            </a:extLst>
          </p:cNvPr>
          <p:cNvCxnSpPr/>
          <p:nvPr userDrawn="1"/>
        </p:nvCxnSpPr>
        <p:spPr>
          <a:xfrm>
            <a:off x="769545" y="5909419"/>
            <a:ext cx="10584255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A7ECE46-C06C-8D46-8792-A4A18BDF2410}"/>
              </a:ext>
            </a:extLst>
          </p:cNvPr>
          <p:cNvSpPr txBox="1">
            <a:spLocks/>
          </p:cNvSpPr>
          <p:nvPr userDrawn="1"/>
        </p:nvSpPr>
        <p:spPr>
          <a:xfrm>
            <a:off x="5310612" y="6212142"/>
            <a:ext cx="1570776" cy="18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57F7AD1-3AF9-3A4B-A3DF-82170F92AD60}" type="slidenum">
              <a:rPr lang="en-US" sz="1400" smtClean="0">
                <a:solidFill>
                  <a:srgbClr val="002060"/>
                </a:solidFill>
              </a:rPr>
              <a:pPr algn="ctr"/>
              <a:t>‹nº›</a:t>
            </a:fld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7A08-423E-3948-A58C-11916401483C}"/>
              </a:ext>
            </a:extLst>
          </p:cNvPr>
          <p:cNvSpPr txBox="1"/>
          <p:nvPr userDrawn="1"/>
        </p:nvSpPr>
        <p:spPr>
          <a:xfrm>
            <a:off x="7924800" y="6221090"/>
            <a:ext cx="3351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srgbClr val="002060"/>
                </a:solidFill>
              </a:rPr>
              <a:t>TC2027</a:t>
            </a:r>
            <a:r>
              <a:rPr lang="en-US" sz="1400" b="1" i="1" u="none" dirty="0">
                <a:solidFill>
                  <a:srgbClr val="002060"/>
                </a:solidFill>
                <a:latin typeface="Abadi" panose="020B0604020104020204" pitchFamily="34" charset="0"/>
              </a:rPr>
              <a:t>– Alexandre B. Barreto, Ph.D.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5A19B6-965D-444B-A337-35736EA78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64732"/>
            <a:ext cx="2186091" cy="5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6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(TC2027)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ffie Hellman key exchange algorithm with example">
            <a:extLst>
              <a:ext uri="{FF2B5EF4-FFF2-40B4-BE49-F238E27FC236}">
                <a16:creationId xmlns:a16="http://schemas.microsoft.com/office/drawing/2014/main" id="{978ECD9D-64E3-4BFD-87C6-EB1DEC7C0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7742" r="14677"/>
          <a:stretch/>
        </p:blipFill>
        <p:spPr bwMode="auto">
          <a:xfrm>
            <a:off x="-68826" y="147024"/>
            <a:ext cx="12349316" cy="69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0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A976B-1EA3-4D08-ABA2-F02145C9A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6" y="178313"/>
            <a:ext cx="10515600" cy="745920"/>
          </a:xfrm>
        </p:spPr>
        <p:txBody>
          <a:bodyPr/>
          <a:lstStyle/>
          <a:p>
            <a:r>
              <a:rPr lang="en-US" dirty="0"/>
              <a:t>Primitive Root Calculation*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532B5A-5CE0-4970-B1BB-EF1E981A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710"/>
            <a:ext cx="10515600" cy="43205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We need a value g such that the order of g [</a:t>
            </a:r>
            <a:r>
              <a:rPr lang="en-US" sz="3200" b="1" dirty="0"/>
              <a:t>the smallest integer n≥1 such that </a:t>
            </a:r>
            <a:r>
              <a:rPr lang="en-US" sz="3200" b="1" dirty="0" err="1"/>
              <a:t>g</a:t>
            </a:r>
            <a:r>
              <a:rPr lang="en-US" sz="3200" b="1" baseline="30000" dirty="0" err="1"/>
              <a:t>n</a:t>
            </a:r>
            <a:r>
              <a:rPr lang="en-US" sz="3200" b="1" dirty="0"/>
              <a:t>=1mod(p)</a:t>
            </a:r>
            <a:r>
              <a:rPr lang="en-US" sz="3200" dirty="0"/>
              <a:t>] is a </a:t>
            </a:r>
            <a:r>
              <a:rPr lang="en-US" sz="3200" b="1" dirty="0">
                <a:solidFill>
                  <a:srgbClr val="FF0000"/>
                </a:solidFill>
              </a:rPr>
              <a:t>multiple of a large enough prime q</a:t>
            </a:r>
            <a:r>
              <a:rPr lang="en-US" sz="3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3200" b="1" dirty="0"/>
              <a:t>There is no security issue with Diffie-Hellman (or DSA) if you reuse previously generated p, q and g. 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You can pick up "standard“: RFC 2409 (section 6.2) or RFC 5114 (sections 2.1 to 2.3).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14AE72-4D4B-4ABE-9F94-1F0A4068E115}"/>
              </a:ext>
            </a:extLst>
          </p:cNvPr>
          <p:cNvSpPr txBox="1"/>
          <p:nvPr/>
        </p:nvSpPr>
        <p:spPr>
          <a:xfrm>
            <a:off x="4906297" y="5081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* https://en.wikipedia.org/wiki/Primitive_root_modulo_n</a:t>
            </a:r>
          </a:p>
        </p:txBody>
      </p:sp>
    </p:spTree>
    <p:extLst>
      <p:ext uri="{BB962C8B-B14F-4D97-AF65-F5344CB8AC3E}">
        <p14:creationId xmlns:p14="http://schemas.microsoft.com/office/powerpoint/2010/main" val="413365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5A66-A257-4D41-84B0-8D59EAF3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130378"/>
            <a:ext cx="10515600" cy="1325563"/>
          </a:xfrm>
        </p:spPr>
        <p:txBody>
          <a:bodyPr/>
          <a:lstStyle/>
          <a:p>
            <a:r>
              <a:rPr lang="en-US" dirty="0"/>
              <a:t>RSA (Rivest–Shamir–Adleman)</a:t>
            </a: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Key Calculation</a:t>
            </a:r>
            <a:r>
              <a:rPr lang="en-US" dirty="0"/>
              <a:t>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6C35B85-68A4-4CC9-81C8-B48BF571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28" y="1841397"/>
            <a:ext cx="10467085" cy="140324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63D3FEC-2F76-4540-8B50-5680F763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48" y="3630101"/>
            <a:ext cx="6334316" cy="5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5A66-A257-4D41-84B0-8D59EAF3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929"/>
          </a:xfrm>
        </p:spPr>
        <p:txBody>
          <a:bodyPr>
            <a:normAutofit fontScale="90000"/>
          </a:bodyPr>
          <a:lstStyle/>
          <a:p>
            <a:r>
              <a:rPr lang="en-US" dirty="0"/>
              <a:t>RSA (Rivest–Shamir–Adleman)</a:t>
            </a: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Key Calculation</a:t>
            </a:r>
            <a:r>
              <a:rPr lang="en-US" dirty="0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EB7C011-73BF-46ED-8262-32B37438408A}"/>
              </a:ext>
            </a:extLst>
          </p:cNvPr>
          <p:cNvGrpSpPr/>
          <p:nvPr/>
        </p:nvGrpSpPr>
        <p:grpSpPr>
          <a:xfrm>
            <a:off x="1015527" y="1704794"/>
            <a:ext cx="8525514" cy="1738057"/>
            <a:chOff x="1245778" y="2057195"/>
            <a:chExt cx="8525514" cy="173805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8084FEA-DCD5-4505-8D41-907F8C569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122"/>
            <a:stretch/>
          </p:blipFill>
          <p:spPr>
            <a:xfrm>
              <a:off x="1245778" y="2057195"/>
              <a:ext cx="8525514" cy="479528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4D72F8C-ECC9-4F5D-AEA9-A2864437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336" y="2573823"/>
              <a:ext cx="7547705" cy="65881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E552FA4-A86D-427E-A1E5-DA1CBEE6E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0010" y="3269736"/>
              <a:ext cx="5127332" cy="525516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96D337C-D6F1-460C-B863-9A5332288F4B}"/>
              </a:ext>
            </a:extLst>
          </p:cNvPr>
          <p:cNvGrpSpPr/>
          <p:nvPr/>
        </p:nvGrpSpPr>
        <p:grpSpPr>
          <a:xfrm>
            <a:off x="1015526" y="3820603"/>
            <a:ext cx="11176474" cy="1652771"/>
            <a:chOff x="1015526" y="3820603"/>
            <a:chExt cx="11176474" cy="1652771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0884616-7724-4AD7-8F55-7784D7C03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526" y="3820603"/>
              <a:ext cx="9204493" cy="525516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4994F1B-9DB1-47FE-88D4-19F3AF64E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095" y="4468002"/>
              <a:ext cx="10808905" cy="511738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1009382-375B-492E-B598-9564DF83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9700" y="4961636"/>
              <a:ext cx="4810337" cy="511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73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0" name="Picture 20" descr="How does RSA work? | Hacker Noon">
            <a:extLst>
              <a:ext uri="{FF2B5EF4-FFF2-40B4-BE49-F238E27FC236}">
                <a16:creationId xmlns:a16="http://schemas.microsoft.com/office/drawing/2014/main" id="{49C55107-00A5-4964-96D8-936B9DBF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34" y="0"/>
            <a:ext cx="8243765" cy="520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325A66-A257-4D41-84B0-8D59EAF3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817409"/>
            <a:ext cx="3948234" cy="32039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RSA</a:t>
            </a:r>
            <a:br>
              <a:rPr lang="en-US" dirty="0"/>
            </a:b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Encrypting &amp; Decrypt message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503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BA26-1F71-1D4E-BE52-10A03A52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203" y="359229"/>
            <a:ext cx="3454719" cy="5203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002060"/>
                </a:solidFill>
              </a:rPr>
              <a:t>Digital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64B4-374C-8343-BAE9-46E6A8567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43467" y="359229"/>
            <a:ext cx="7486405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6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FB979-1845-40B7-A63C-17126A1E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4" y="1946327"/>
            <a:ext cx="3163529" cy="1325563"/>
          </a:xfrm>
        </p:spPr>
        <p:txBody>
          <a:bodyPr/>
          <a:lstStyle/>
          <a:p>
            <a:r>
              <a:rPr lang="en-US" dirty="0"/>
              <a:t>Digital Signature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6F4590-DAC6-4BCC-BA35-DA42BBBF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35" y="671820"/>
            <a:ext cx="7999771" cy="43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9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DF5C4-6ABD-4F22-BE58-EF4E5A30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148816"/>
            <a:ext cx="10515600" cy="1325563"/>
          </a:xfrm>
        </p:spPr>
        <p:txBody>
          <a:bodyPr/>
          <a:lstStyle/>
          <a:p>
            <a:r>
              <a:rPr lang="en-US" dirty="0"/>
              <a:t>Public Key Certificate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66161E-D6AC-486A-BDDE-5A84F6C3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97"/>
            <a:ext cx="10515600" cy="362560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On the face of it, the point of public-key encryption is that the public key is public.</a:t>
            </a:r>
          </a:p>
          <a:p>
            <a:r>
              <a:rPr lang="en-US" sz="3200" dirty="0"/>
              <a:t>Thus, if there is some broadly accepted public-key algorithm, such as RSA, any participant can send his or her public key to any other participant or broadcast the key to the community at large. </a:t>
            </a:r>
          </a:p>
          <a:p>
            <a:r>
              <a:rPr lang="en-US" sz="3200" dirty="0"/>
              <a:t>Although this approach is convenient, it has a major weakness. </a:t>
            </a:r>
            <a:r>
              <a:rPr lang="en-US" sz="3200" b="1" dirty="0">
                <a:solidFill>
                  <a:srgbClr val="FF0000"/>
                </a:solidFill>
              </a:rPr>
              <a:t>Anyone can forge such a public announcement.</a:t>
            </a:r>
          </a:p>
        </p:txBody>
      </p:sp>
    </p:spTree>
    <p:extLst>
      <p:ext uri="{BB962C8B-B14F-4D97-AF65-F5344CB8AC3E}">
        <p14:creationId xmlns:p14="http://schemas.microsoft.com/office/powerpoint/2010/main" val="127918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DF5C4-6ABD-4F22-BE58-EF4E5A30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148816"/>
            <a:ext cx="10515600" cy="1325563"/>
          </a:xfrm>
        </p:spPr>
        <p:txBody>
          <a:bodyPr/>
          <a:lstStyle/>
          <a:p>
            <a:r>
              <a:rPr lang="en-US" dirty="0"/>
              <a:t>Public Key Certificate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66161E-D6AC-486A-BDDE-5A84F6C3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97"/>
            <a:ext cx="10515600" cy="3625606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The solution to this problem is the </a:t>
            </a:r>
            <a:r>
              <a:rPr lang="en-US" sz="3200" b="1" dirty="0"/>
              <a:t>public-key certificate</a:t>
            </a:r>
            <a:r>
              <a:rPr lang="en-US" sz="3200" dirty="0"/>
              <a:t>. </a:t>
            </a:r>
          </a:p>
          <a:p>
            <a:pPr algn="just"/>
            <a:r>
              <a:rPr lang="en-US" sz="3200" dirty="0"/>
              <a:t>In essence, a certificate consists of a </a:t>
            </a:r>
            <a:r>
              <a:rPr lang="en-US" sz="3200" b="1" dirty="0"/>
              <a:t>public key</a:t>
            </a:r>
            <a:r>
              <a:rPr lang="en-US" sz="3200" dirty="0"/>
              <a:t> plus a </a:t>
            </a:r>
            <a:r>
              <a:rPr lang="en-US" sz="3200" b="1" dirty="0"/>
              <a:t>user ID of the key owner</a:t>
            </a:r>
            <a:r>
              <a:rPr lang="en-US" sz="3200" dirty="0"/>
              <a:t>, with the whole block signed by a </a:t>
            </a:r>
            <a:r>
              <a:rPr lang="en-US" sz="3200" b="1" dirty="0"/>
              <a:t>trusted third party</a:t>
            </a:r>
            <a:r>
              <a:rPr lang="en-US" sz="3200" dirty="0"/>
              <a:t>. </a:t>
            </a:r>
          </a:p>
          <a:p>
            <a:pPr algn="just"/>
            <a:r>
              <a:rPr lang="en-US" sz="3200" b="1" dirty="0"/>
              <a:t>Certificate Authority (CA)</a:t>
            </a:r>
            <a:r>
              <a:rPr lang="en-US" sz="3200" dirty="0"/>
              <a:t> that is trusted by the user community, such as a government agency or a financial institution. </a:t>
            </a:r>
          </a:p>
        </p:txBody>
      </p:sp>
    </p:spTree>
    <p:extLst>
      <p:ext uri="{BB962C8B-B14F-4D97-AF65-F5344CB8AC3E}">
        <p14:creationId xmlns:p14="http://schemas.microsoft.com/office/powerpoint/2010/main" val="424340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5286115-8173-4B27-8193-BD5D3EEC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16" y="111226"/>
            <a:ext cx="9523768" cy="55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3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223331"/>
            <a:ext cx="6307492" cy="106469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dirty="0">
                <a:latin typeface="+mn-lt"/>
                <a:cs typeface="Aharoni" panose="02010803020104030203" pitchFamily="2" charset="-79"/>
              </a:rPr>
              <a:t>3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Cryptography Technology </a:t>
            </a:r>
            <a:r>
              <a:rPr lang="en-US" sz="4800" b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(II)</a:t>
            </a:r>
            <a:endParaRPr lang="en-US" sz="48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033DC5E-112F-4E31-BEC8-F07E06D1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108" y="1712281"/>
            <a:ext cx="6468969" cy="3655495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>
                <a:solidFill>
                  <a:srgbClr val="002060"/>
                </a:solidFill>
              </a:rPr>
              <a:t>Asymmetric Encryption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167353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099D7E-F1F1-498A-8118-BADB2AAE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10" y="600075"/>
            <a:ext cx="86106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7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A694003-5C7F-4C62-B240-8AA22613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46" y="212622"/>
            <a:ext cx="98202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0EC95-54C2-4EDB-BF2E-301EC944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Key Exchange Using Public-Key Encryption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941B55-F147-4A20-A523-2090D455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187" y="2212258"/>
            <a:ext cx="10515600" cy="2875179"/>
          </a:xfrm>
        </p:spPr>
        <p:txBody>
          <a:bodyPr>
            <a:normAutofit/>
          </a:bodyPr>
          <a:lstStyle/>
          <a:p>
            <a:r>
              <a:rPr lang="en-US" sz="3600" dirty="0"/>
              <a:t>Diffie-Hellman</a:t>
            </a:r>
          </a:p>
          <a:p>
            <a:r>
              <a:rPr lang="en-US" sz="3600" dirty="0"/>
              <a:t>Digital Envelop</a:t>
            </a:r>
          </a:p>
        </p:txBody>
      </p:sp>
    </p:spTree>
    <p:extLst>
      <p:ext uri="{BB962C8B-B14F-4D97-AF65-F5344CB8AC3E}">
        <p14:creationId xmlns:p14="http://schemas.microsoft.com/office/powerpoint/2010/main" val="4069175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0EC95-54C2-4EDB-BF2E-301EC944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Key Exchange Using Public-Key Encryption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941B55-F147-4A20-A523-2090D455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Digital Envelopes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DB9DDB-1FE5-49A6-8220-D140DA8D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88" y="2357130"/>
            <a:ext cx="9134475" cy="3343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662698E-2A08-4395-8D92-9197F4A366CC}"/>
              </a:ext>
            </a:extLst>
          </p:cNvPr>
          <p:cNvSpPr txBox="1"/>
          <p:nvPr/>
        </p:nvSpPr>
        <p:spPr>
          <a:xfrm>
            <a:off x="6164826" y="193614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42021"/>
                </a:solidFill>
                <a:effectLst/>
                <a:latin typeface="TimesLTStd-Roman"/>
              </a:rPr>
              <a:t>Creation of a digital envelope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52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0EC95-54C2-4EDB-BF2E-301EC944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Symmetric Key Exchange Using Public-Key Encryption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941B55-F147-4A20-A523-2090D455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Digital Envelopes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62698E-2A08-4395-8D92-9197F4A366CC}"/>
              </a:ext>
            </a:extLst>
          </p:cNvPr>
          <p:cNvSpPr txBox="1"/>
          <p:nvPr/>
        </p:nvSpPr>
        <p:spPr>
          <a:xfrm>
            <a:off x="5388078" y="15678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42021"/>
                </a:solidFill>
                <a:effectLst/>
                <a:latin typeface="TimesLTStd-Roman"/>
              </a:rPr>
              <a:t>Opening a digital envelope</a:t>
            </a:r>
            <a:r>
              <a:rPr lang="en-US" sz="3600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035998-DCA3-4EDE-87E3-EE7515AF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60" y="2508334"/>
            <a:ext cx="9105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C7B3D-DECB-6B4A-B36D-F34E590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223331"/>
            <a:ext cx="6307492" cy="106469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4800" dirty="0">
                <a:latin typeface="+mn-lt"/>
                <a:cs typeface="Aharoni" panose="02010803020104030203" pitchFamily="2" charset="-79"/>
              </a:rPr>
              <a:t>3</a:t>
            </a:r>
            <a:r>
              <a:rPr lang="en-US" sz="4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Cryptography Technology (II)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83000">
                  <a:schemeClr val="accent5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05504-D657-FB4C-8FF5-E0445466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49" y="1712281"/>
            <a:ext cx="3661831" cy="345363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033DC5E-112F-4E31-BEC8-F07E06D1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108" y="1712281"/>
            <a:ext cx="6468969" cy="3655495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>
                <a:solidFill>
                  <a:srgbClr val="002060"/>
                </a:solidFill>
              </a:rPr>
              <a:t>Asymmetric Encryption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3200" dirty="0"/>
              <a:t>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127163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D3F1-2757-0048-9847-F11FECB6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EF28D5B-2926-4FE4-BF22-EA37C737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7"/>
          <a:stretch/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23" name="Oval 15">
            <a:extLst>
              <a:ext uri="{FF2B5EF4-FFF2-40B4-BE49-F238E27FC236}">
                <a16:creationId xmlns:a16="http://schemas.microsoft.com/office/drawing/2014/main" id="{02E941BD-027E-419D-A57B-79D61423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FDA17-7C99-BB4B-AA35-34F998ACE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11" y="4588147"/>
            <a:ext cx="5774916" cy="196817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Computational Intelligence</a:t>
            </a:r>
            <a:br>
              <a:rPr lang="en-US" sz="36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002060"/>
                </a:solidFill>
              </a:rPr>
              <a:t>(TC2027)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BE3C7B2-C2D6-419E-A6AD-D75A1533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53" y="4976921"/>
            <a:ext cx="4514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0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BA26-1F71-1D4E-BE52-10A03A52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203" y="359229"/>
            <a:ext cx="3454719" cy="5203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002060"/>
                </a:solidFill>
              </a:rPr>
              <a:t>Asymmetric Encryption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64B4-374C-8343-BAE9-46E6A8567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43467" y="359229"/>
            <a:ext cx="7486405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670A-B1C5-4261-8B07-B96AEFBB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733"/>
          </a:xfrm>
        </p:spPr>
        <p:txBody>
          <a:bodyPr/>
          <a:lstStyle/>
          <a:p>
            <a:r>
              <a:rPr lang="en-US" dirty="0"/>
              <a:t>Public Key Scheme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E1ECE-B106-4006-BD43-78454254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858"/>
            <a:ext cx="10515600" cy="44933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Public-key encryption, first publicly proposed by Diffie and Hellman in 1976 [DIFF76], is the first truly revolutionary advance in encryption in literally thousands of years.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Public-key algorithms </a:t>
            </a:r>
            <a:r>
              <a:rPr lang="en-US" sz="3200" b="1" dirty="0"/>
              <a:t>are based on mathematical functions </a:t>
            </a:r>
            <a:r>
              <a:rPr lang="en-US" sz="3200" dirty="0"/>
              <a:t>rather than on simple operations on bit patterns, such as are used in symmetric encryption algorithms. 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More important, </a:t>
            </a:r>
            <a:r>
              <a:rPr lang="en-US" sz="3200" b="1" dirty="0"/>
              <a:t>public-key cryptography is asymmetric</a:t>
            </a:r>
            <a:r>
              <a:rPr lang="en-US" sz="3200" dirty="0"/>
              <a:t>, involving the </a:t>
            </a:r>
            <a:r>
              <a:rPr lang="en-US" sz="3200" b="1" dirty="0"/>
              <a:t>use of two separate keys</a:t>
            </a:r>
            <a:r>
              <a:rPr lang="en-US" sz="3200" dirty="0"/>
              <a:t>, in contrast to symmetric encryption, which uses only one key.</a:t>
            </a:r>
          </a:p>
        </p:txBody>
      </p:sp>
    </p:spTree>
    <p:extLst>
      <p:ext uri="{BB962C8B-B14F-4D97-AF65-F5344CB8AC3E}">
        <p14:creationId xmlns:p14="http://schemas.microsoft.com/office/powerpoint/2010/main" val="314507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0A26B-5801-4510-B71F-13A4CD1B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Scheme</a:t>
            </a:r>
          </a:p>
        </p:txBody>
      </p:sp>
      <p:pic>
        <p:nvPicPr>
          <p:cNvPr id="1026" name="Picture 2" descr="Public-Key Cryptography">
            <a:extLst>
              <a:ext uri="{FF2B5EF4-FFF2-40B4-BE49-F238E27FC236}">
                <a16:creationId xmlns:a16="http://schemas.microsoft.com/office/drawing/2014/main" id="{6A3D7238-6C2E-47E6-966E-5B2B011EA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1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3429F73-C870-4F07-B3C2-64569B0E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15043"/>
            <a:ext cx="10267950" cy="53816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2EE042-8B85-4C56-AB24-E0CC6388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498550"/>
            <a:ext cx="2907890" cy="1325563"/>
          </a:xfrm>
        </p:spPr>
        <p:txBody>
          <a:bodyPr/>
          <a:lstStyle/>
          <a:p>
            <a:r>
              <a:rPr lang="en-US" dirty="0"/>
              <a:t>Public Key Process</a:t>
            </a:r>
          </a:p>
        </p:txBody>
      </p:sp>
    </p:spTree>
    <p:extLst>
      <p:ext uri="{BB962C8B-B14F-4D97-AF65-F5344CB8AC3E}">
        <p14:creationId xmlns:p14="http://schemas.microsoft.com/office/powerpoint/2010/main" val="197422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F8133-94A6-4E47-AB35-40177889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062"/>
            <a:ext cx="10515600" cy="1168707"/>
          </a:xfrm>
        </p:spPr>
        <p:txBody>
          <a:bodyPr/>
          <a:lstStyle/>
          <a:p>
            <a:r>
              <a:rPr lang="en-US" dirty="0"/>
              <a:t>Requirements for Public-Key Cryptography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D613D3-75A0-4D34-A2A3-5C38A4A48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850"/>
            <a:ext cx="10515600" cy="4467021"/>
          </a:xfrm>
        </p:spPr>
        <p:txBody>
          <a:bodyPr>
            <a:noAutofit/>
          </a:bodyPr>
          <a:lstStyle/>
          <a:p>
            <a:r>
              <a:rPr lang="en-US" dirty="0"/>
              <a:t>It is computationally </a:t>
            </a:r>
            <a:r>
              <a:rPr lang="en-US" b="1" u="sng" dirty="0"/>
              <a:t>easy</a:t>
            </a:r>
            <a:r>
              <a:rPr lang="en-US" dirty="0"/>
              <a:t> for a party B to </a:t>
            </a:r>
            <a:r>
              <a:rPr lang="en-US" b="1" dirty="0"/>
              <a:t>generate a pair </a:t>
            </a:r>
            <a:r>
              <a:rPr lang="en-US" dirty="0"/>
              <a:t>(public key </a:t>
            </a:r>
            <a:r>
              <a:rPr lang="en-US" dirty="0" err="1"/>
              <a:t>PU</a:t>
            </a:r>
            <a:r>
              <a:rPr lang="en-US" baseline="-25000" dirty="0" err="1"/>
              <a:t>b</a:t>
            </a:r>
            <a:r>
              <a:rPr lang="en-US" dirty="0"/>
              <a:t>, private key </a:t>
            </a:r>
            <a:r>
              <a:rPr lang="en-US" dirty="0" err="1"/>
              <a:t>PR</a:t>
            </a:r>
            <a:r>
              <a:rPr lang="en-US" baseline="-25000" dirty="0" err="1"/>
              <a:t>b</a:t>
            </a:r>
            <a:r>
              <a:rPr lang="en-US" dirty="0"/>
              <a:t>).</a:t>
            </a:r>
          </a:p>
          <a:p>
            <a:r>
              <a:rPr lang="en-US" dirty="0"/>
              <a:t>It is computationally </a:t>
            </a:r>
            <a:r>
              <a:rPr lang="en-US" b="1" u="sng" dirty="0"/>
              <a:t>easy</a:t>
            </a:r>
            <a:r>
              <a:rPr lang="en-US" dirty="0"/>
              <a:t> for a sender A</a:t>
            </a:r>
            <a:r>
              <a:rPr lang="en-US" b="1" dirty="0"/>
              <a:t>, knowing the public key and the message to be encrypted</a:t>
            </a:r>
            <a:r>
              <a:rPr lang="en-US" dirty="0"/>
              <a:t>, M, to generate the corresponding ciphertext: C = E(</a:t>
            </a:r>
            <a:r>
              <a:rPr lang="en-US" dirty="0" err="1"/>
              <a:t>PU</a:t>
            </a:r>
            <a:r>
              <a:rPr lang="en-US" baseline="-25000" dirty="0" err="1"/>
              <a:t>b</a:t>
            </a:r>
            <a:r>
              <a:rPr lang="en-US" dirty="0"/>
              <a:t>, M)</a:t>
            </a:r>
          </a:p>
          <a:p>
            <a:r>
              <a:rPr lang="en-US" dirty="0"/>
              <a:t>It is computationally </a:t>
            </a:r>
            <a:r>
              <a:rPr lang="en-US" b="1" u="sng" dirty="0"/>
              <a:t>easy</a:t>
            </a:r>
            <a:r>
              <a:rPr lang="en-US" dirty="0"/>
              <a:t> for the </a:t>
            </a:r>
            <a:r>
              <a:rPr lang="en-US" b="1" dirty="0"/>
              <a:t>receiver B to decrypt</a:t>
            </a:r>
            <a:r>
              <a:rPr lang="en-US" dirty="0"/>
              <a:t> the resulting ciphertext using the private key to recover the original message: M = D(</a:t>
            </a:r>
            <a:r>
              <a:rPr lang="en-US" dirty="0" err="1"/>
              <a:t>PR</a:t>
            </a:r>
            <a:r>
              <a:rPr lang="en-US" baseline="-25000" dirty="0" err="1"/>
              <a:t>b</a:t>
            </a:r>
            <a:r>
              <a:rPr lang="en-US" dirty="0" err="1"/>
              <a:t>,C</a:t>
            </a:r>
            <a:r>
              <a:rPr lang="en-US" dirty="0"/>
              <a:t>) = D[</a:t>
            </a:r>
            <a:r>
              <a:rPr lang="en-US" dirty="0" err="1"/>
              <a:t>PRb</a:t>
            </a:r>
            <a:r>
              <a:rPr lang="en-US" dirty="0"/>
              <a:t>, E(</a:t>
            </a:r>
            <a:r>
              <a:rPr lang="en-US" dirty="0" err="1"/>
              <a:t>PU</a:t>
            </a:r>
            <a:r>
              <a:rPr lang="en-US" baseline="-25000" dirty="0" err="1"/>
              <a:t>b</a:t>
            </a:r>
            <a:r>
              <a:rPr lang="en-US" dirty="0"/>
              <a:t>, M)]</a:t>
            </a:r>
          </a:p>
          <a:p>
            <a:r>
              <a:rPr lang="en-US" dirty="0"/>
              <a:t>It is </a:t>
            </a:r>
            <a:r>
              <a:rPr lang="en-US" b="1" u="sng" dirty="0"/>
              <a:t>computationally infeasible</a:t>
            </a:r>
            <a:r>
              <a:rPr lang="en-US" dirty="0"/>
              <a:t> for an opponent, knowing the public key, </a:t>
            </a:r>
            <a:r>
              <a:rPr lang="en-US" dirty="0" err="1"/>
              <a:t>PU</a:t>
            </a:r>
            <a:r>
              <a:rPr lang="en-US" baseline="-25000" dirty="0" err="1"/>
              <a:t>b</a:t>
            </a:r>
            <a:r>
              <a:rPr lang="en-US" dirty="0"/>
              <a:t>, to determine the private key, </a:t>
            </a:r>
            <a:r>
              <a:rPr lang="en-US" dirty="0" err="1"/>
              <a:t>PR</a:t>
            </a:r>
            <a:r>
              <a:rPr lang="en-US" baseline="-25000" dirty="0" err="1"/>
              <a:t>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70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66720-F051-4DBB-9CCC-AF14E8C0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Public-Key Cryptosystems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741999-C453-4D14-AFF4-6AC56D95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26" y="1981993"/>
            <a:ext cx="10267747" cy="27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FF650-8BAA-49C1-B4BD-D0AEAD040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336961"/>
            <a:ext cx="10515600" cy="967146"/>
          </a:xfrm>
        </p:spPr>
        <p:txBody>
          <a:bodyPr/>
          <a:lstStyle/>
          <a:p>
            <a:r>
              <a:rPr lang="en-US" dirty="0"/>
              <a:t>Diffie-Hellman (DH)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F43CC-95D6-4EEA-8548-5AC81DA3E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483" y="1572701"/>
            <a:ext cx="9436510" cy="395302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Diffie Hellman (DH) key exchange algorithm is a method for </a:t>
            </a:r>
            <a:r>
              <a:rPr lang="en-US" b="1" dirty="0"/>
              <a:t>securely exchanging cryptographic keys over a public communications channel</a:t>
            </a:r>
            <a:r>
              <a:rPr lang="en-US" dirty="0"/>
              <a:t>.</a:t>
            </a:r>
            <a:r>
              <a:rPr lang="en-US" i="1" dirty="0">
                <a:solidFill>
                  <a:srgbClr val="FF0000"/>
                </a:solidFill>
              </a:rPr>
              <a:t> Keys are not actually exchanged – they are jointly derived.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The purpose of the algorithm is to enable two users to securely reach agreement about a shared secret that can be used as a secret key for subsequent symmetric encryption of messages.</a:t>
            </a:r>
          </a:p>
        </p:txBody>
      </p:sp>
    </p:spTree>
    <p:extLst>
      <p:ext uri="{BB962C8B-B14F-4D97-AF65-F5344CB8AC3E}">
        <p14:creationId xmlns:p14="http://schemas.microsoft.com/office/powerpoint/2010/main" val="427951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644</Words>
  <Application>Microsoft Office PowerPoint</Application>
  <PresentationFormat>Widescreen</PresentationFormat>
  <Paragraphs>51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Abadi</vt:lpstr>
      <vt:lpstr>Aharoni</vt:lpstr>
      <vt:lpstr>Arial</vt:lpstr>
      <vt:lpstr>Calibri</vt:lpstr>
      <vt:lpstr>TimesLTStd-Roman</vt:lpstr>
      <vt:lpstr>Office Theme</vt:lpstr>
      <vt:lpstr>Computational Intelligence (TC2027)</vt:lpstr>
      <vt:lpstr>Unit 3 – Cryptography Technology (II)</vt:lpstr>
      <vt:lpstr>Asymmetric Encryption</vt:lpstr>
      <vt:lpstr>Public Key Scheme</vt:lpstr>
      <vt:lpstr>Public Key Scheme</vt:lpstr>
      <vt:lpstr>Public Key Process</vt:lpstr>
      <vt:lpstr>Requirements for Public-Key Cryptography</vt:lpstr>
      <vt:lpstr>Applications for Public-Key Cryptosystems</vt:lpstr>
      <vt:lpstr>Diffie-Hellman (DH)</vt:lpstr>
      <vt:lpstr>Apresentação do PowerPoint</vt:lpstr>
      <vt:lpstr>Primitive Root Calculation*</vt:lpstr>
      <vt:lpstr>RSA (Rivest–Shamir–Adleman) Key Calculation </vt:lpstr>
      <vt:lpstr>RSA (Rivest–Shamir–Adleman) Key Calculation </vt:lpstr>
      <vt:lpstr>RSA  Encrypting &amp; Decrypt message </vt:lpstr>
      <vt:lpstr>Digital Signature</vt:lpstr>
      <vt:lpstr>Digital Signature</vt:lpstr>
      <vt:lpstr>Public Key Certificate</vt:lpstr>
      <vt:lpstr>Public Key Certificate</vt:lpstr>
      <vt:lpstr>Apresentação do PowerPoint</vt:lpstr>
      <vt:lpstr>Apresentação do PowerPoint</vt:lpstr>
      <vt:lpstr>Apresentação do PowerPoint</vt:lpstr>
      <vt:lpstr>Symmetric Key Exchange Using Public-Key Encryption</vt:lpstr>
      <vt:lpstr>Symmetric Key Exchange Using Public-Key Encryption</vt:lpstr>
      <vt:lpstr>Symmetric Key Exchange Using Public-Key Encryption</vt:lpstr>
      <vt:lpstr>Unit 3 – Cryptography Technology (II)</vt:lpstr>
      <vt:lpstr>Computational Intelligence (TC2027)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Intelligence (TC2023)</dc:title>
  <dc:creator>ALEXANDRE</dc:creator>
  <cp:lastModifiedBy>ALEXANDRE</cp:lastModifiedBy>
  <cp:revision>13</cp:revision>
  <dcterms:created xsi:type="dcterms:W3CDTF">2021-01-13T19:01:52Z</dcterms:created>
  <dcterms:modified xsi:type="dcterms:W3CDTF">2021-03-09T16:48:05Z</dcterms:modified>
</cp:coreProperties>
</file>